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custom-properties" Target="docProps/custom.xml"/><Relationship Id="rId2" Type="http://schemas.openxmlformats.org/officeDocument/2006/relationships/officeDocument" Target="ppt/presentation.xml"/><Relationship Id="rId1"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y="6858000" cx="9906000"/>
  <p:notesSz cx="6854825" cy="9750425"/>
  <p:embeddedFontLst>
    <p:embeddedFont>
      <p:font typeface="Garamond"/>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120">
          <p15:clr>
            <a:srgbClr val="A4A3A4"/>
          </p15:clr>
        </p15:guide>
      </p15:sldGuideLst>
    </p:ext>
    <p:ext uri="GoogleSlidesCustomDataVersion2">
      <go:slidesCustomData xmlns:go="http://customooxmlschemas.google.com/" r:id="rId34" roundtripDataSignature="AMtx7milGFvtxqoxMbnfwHm6a+dzP0Av6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D0AD38E-3BBC-4E97-848F-672C927569C5}">
  <a:tblStyle styleId="{2D0AD38E-3BBC-4E97-848F-672C927569C5}"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12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3" Type="http://schemas.openxmlformats.org/officeDocument/2006/relationships/slide" Target="slides/slide6.xml"/><Relationship Id="rId18" Type="http://schemas.openxmlformats.org/officeDocument/2006/relationships/slide" Target="slides/slide11.xml"/><Relationship Id="rId21" Type="http://schemas.openxmlformats.org/officeDocument/2006/relationships/slide" Target="slides/slide14.xml"/><Relationship Id="rId34" Type="http://customschemas.google.com/relationships/presentationmetadata" Target="metadata"/><Relationship Id="rId25" Type="http://schemas.openxmlformats.org/officeDocument/2006/relationships/slide" Target="slides/slide18.xml"/><Relationship Id="rId7" Type="http://schemas.openxmlformats.org/officeDocument/2006/relationships/notesMaster" Target="notesMasters/notesMaster1.xml"/><Relationship Id="rId33" Type="http://schemas.openxmlformats.org/officeDocument/2006/relationships/font" Target="fonts/Garamond-boldItalic.fntdata"/><Relationship Id="rId12" Type="http://schemas.openxmlformats.org/officeDocument/2006/relationships/slide" Target="slides/slide5.xml"/><Relationship Id="rId17" Type="http://schemas.openxmlformats.org/officeDocument/2006/relationships/slide" Target="slides/slide10.xml"/><Relationship Id="rId20" Type="http://schemas.openxmlformats.org/officeDocument/2006/relationships/slide" Target="slides/slide13.xml"/><Relationship Id="rId2" Type="http://schemas.openxmlformats.org/officeDocument/2006/relationships/viewProps" Target="viewProps.xml"/><Relationship Id="rId29" Type="http://schemas.openxmlformats.org/officeDocument/2006/relationships/slide" Target="slides/slide22.xml"/><Relationship Id="rId16" Type="http://schemas.openxmlformats.org/officeDocument/2006/relationships/slide" Target="slides/slide9.xml"/><Relationship Id="rId24" Type="http://schemas.openxmlformats.org/officeDocument/2006/relationships/slide" Target="slides/slide17.xml"/><Relationship Id="rId1" Type="http://schemas.openxmlformats.org/officeDocument/2006/relationships/theme" Target="theme/theme2.xml"/><Relationship Id="rId6" Type="http://schemas.openxmlformats.org/officeDocument/2006/relationships/slideMaster" Target="slideMasters/slideMaster2.xml"/><Relationship Id="rId11" Type="http://schemas.openxmlformats.org/officeDocument/2006/relationships/slide" Target="slides/slide4.xml"/><Relationship Id="rId32" Type="http://schemas.openxmlformats.org/officeDocument/2006/relationships/font" Target="fonts/Garamond-italic.fntdata"/><Relationship Id="rId37" Type="http://schemas.openxmlformats.org/officeDocument/2006/relationships/customXml" Target="../customXml/item3.xml"/><Relationship Id="rId23" Type="http://schemas.openxmlformats.org/officeDocument/2006/relationships/slide" Target="slides/slide16.xml"/><Relationship Id="rId28" Type="http://schemas.openxmlformats.org/officeDocument/2006/relationships/slide" Target="slides/slide21.xml"/><Relationship Id="rId5" Type="http://schemas.openxmlformats.org/officeDocument/2006/relationships/slideMaster" Target="slideMasters/slideMaster1.xml"/><Relationship Id="rId15" Type="http://schemas.openxmlformats.org/officeDocument/2006/relationships/slide" Target="slides/slide8.xml"/><Relationship Id="rId36" Type="http://schemas.openxmlformats.org/officeDocument/2006/relationships/customXml" Target="../customXml/item2.xml"/><Relationship Id="rId31" Type="http://schemas.openxmlformats.org/officeDocument/2006/relationships/font" Target="fonts/Garamond-bold.fntdata"/><Relationship Id="rId10" Type="http://schemas.openxmlformats.org/officeDocument/2006/relationships/slide" Target="slides/slide3.xml"/><Relationship Id="rId19" Type="http://schemas.openxmlformats.org/officeDocument/2006/relationships/slide" Target="slides/slide12.xml"/><Relationship Id="rId22" Type="http://schemas.openxmlformats.org/officeDocument/2006/relationships/slide" Target="slides/slide15.xml"/><Relationship Id="rId4" Type="http://schemas.openxmlformats.org/officeDocument/2006/relationships/tableStyles" Target="tableStyles.xml"/><Relationship Id="rId9" Type="http://schemas.openxmlformats.org/officeDocument/2006/relationships/slide" Target="slides/slide2.xml"/><Relationship Id="rId27" Type="http://schemas.openxmlformats.org/officeDocument/2006/relationships/slide" Target="slides/slide20.xml"/><Relationship Id="rId30" Type="http://schemas.openxmlformats.org/officeDocument/2006/relationships/font" Target="fonts/Garamond-regular.fntdata"/><Relationship Id="rId14" Type="http://schemas.openxmlformats.org/officeDocument/2006/relationships/slide" Target="slides/slide7.xml"/><Relationship Id="rId35" Type="http://schemas.openxmlformats.org/officeDocument/2006/relationships/customXml" Target="../customXml/item1.xml"/><Relationship Id="rId8" Type="http://schemas.openxmlformats.org/officeDocument/2006/relationships/slide" Target="slides/slide1.xml"/><Relationship Id="rId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0213" cy="487363"/>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1"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3025" y="0"/>
            <a:ext cx="2970213" cy="487363"/>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1"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785813" y="731838"/>
            <a:ext cx="5283200" cy="36560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685800" y="4630738"/>
            <a:ext cx="5483225" cy="43878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261475"/>
            <a:ext cx="2970213" cy="487363"/>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1"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3025" y="9261475"/>
            <a:ext cx="2970213" cy="487363"/>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1:notes"/>
          <p:cNvSpPr txBox="1"/>
          <p:nvPr>
            <p:ph idx="1" type="body"/>
          </p:nvPr>
        </p:nvSpPr>
        <p:spPr>
          <a:xfrm>
            <a:off x="685800" y="4630738"/>
            <a:ext cx="5483225" cy="438785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84" name="Google Shape;84;p1:notes"/>
          <p:cNvSpPr/>
          <p:nvPr>
            <p:ph idx="2" type="sldImg"/>
          </p:nvPr>
        </p:nvSpPr>
        <p:spPr>
          <a:xfrm>
            <a:off x="785813" y="731838"/>
            <a:ext cx="5283200" cy="36560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0:notes"/>
          <p:cNvSpPr txBox="1"/>
          <p:nvPr>
            <p:ph idx="1" type="body"/>
          </p:nvPr>
        </p:nvSpPr>
        <p:spPr>
          <a:xfrm>
            <a:off x="685800" y="4630738"/>
            <a:ext cx="5483225" cy="438785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00" name="Google Shape;300;p10:notes"/>
          <p:cNvSpPr/>
          <p:nvPr>
            <p:ph idx="2" type="sldImg"/>
          </p:nvPr>
        </p:nvSpPr>
        <p:spPr>
          <a:xfrm>
            <a:off x="785813" y="731838"/>
            <a:ext cx="5283200" cy="36560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1:notes"/>
          <p:cNvSpPr txBox="1"/>
          <p:nvPr>
            <p:ph idx="1" type="body"/>
          </p:nvPr>
        </p:nvSpPr>
        <p:spPr>
          <a:xfrm>
            <a:off x="685800" y="4630738"/>
            <a:ext cx="5483225" cy="438785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07" name="Google Shape;307;p11:notes"/>
          <p:cNvSpPr/>
          <p:nvPr>
            <p:ph idx="2" type="sldImg"/>
          </p:nvPr>
        </p:nvSpPr>
        <p:spPr>
          <a:xfrm>
            <a:off x="785813" y="731838"/>
            <a:ext cx="5283200" cy="36560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2:notes"/>
          <p:cNvSpPr txBox="1"/>
          <p:nvPr>
            <p:ph idx="1" type="body"/>
          </p:nvPr>
        </p:nvSpPr>
        <p:spPr>
          <a:xfrm>
            <a:off x="685800" y="4630738"/>
            <a:ext cx="5483225" cy="438785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23" name="Google Shape;323;p12:notes"/>
          <p:cNvSpPr/>
          <p:nvPr>
            <p:ph idx="2" type="sldImg"/>
          </p:nvPr>
        </p:nvSpPr>
        <p:spPr>
          <a:xfrm>
            <a:off x="785813" y="731838"/>
            <a:ext cx="5283200" cy="36560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13:notes"/>
          <p:cNvSpPr txBox="1"/>
          <p:nvPr>
            <p:ph idx="1" type="body"/>
          </p:nvPr>
        </p:nvSpPr>
        <p:spPr>
          <a:xfrm>
            <a:off x="685800" y="4630738"/>
            <a:ext cx="5483225" cy="438785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40" name="Google Shape;340;p13:notes"/>
          <p:cNvSpPr/>
          <p:nvPr>
            <p:ph idx="2" type="sldImg"/>
          </p:nvPr>
        </p:nvSpPr>
        <p:spPr>
          <a:xfrm>
            <a:off x="785813" y="731838"/>
            <a:ext cx="5283200" cy="36560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14:notes"/>
          <p:cNvSpPr txBox="1"/>
          <p:nvPr>
            <p:ph idx="1" type="body"/>
          </p:nvPr>
        </p:nvSpPr>
        <p:spPr>
          <a:xfrm>
            <a:off x="685800" y="4630738"/>
            <a:ext cx="5483225" cy="438785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53" name="Google Shape;353;p14:notes"/>
          <p:cNvSpPr/>
          <p:nvPr>
            <p:ph idx="2" type="sldImg"/>
          </p:nvPr>
        </p:nvSpPr>
        <p:spPr>
          <a:xfrm>
            <a:off x="785813" y="731838"/>
            <a:ext cx="5283200" cy="36560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15:notes"/>
          <p:cNvSpPr txBox="1"/>
          <p:nvPr>
            <p:ph idx="1" type="body"/>
          </p:nvPr>
        </p:nvSpPr>
        <p:spPr>
          <a:xfrm>
            <a:off x="685800" y="4630738"/>
            <a:ext cx="5483225" cy="438785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70" name="Google Shape;370;p15:notes"/>
          <p:cNvSpPr/>
          <p:nvPr>
            <p:ph idx="2" type="sldImg"/>
          </p:nvPr>
        </p:nvSpPr>
        <p:spPr>
          <a:xfrm>
            <a:off x="785813" y="731838"/>
            <a:ext cx="5283200" cy="36560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16:notes"/>
          <p:cNvSpPr txBox="1"/>
          <p:nvPr>
            <p:ph idx="1" type="body"/>
          </p:nvPr>
        </p:nvSpPr>
        <p:spPr>
          <a:xfrm>
            <a:off x="685800" y="4630738"/>
            <a:ext cx="5483225" cy="438785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85" name="Google Shape;385;p16:notes"/>
          <p:cNvSpPr/>
          <p:nvPr>
            <p:ph idx="2" type="sldImg"/>
          </p:nvPr>
        </p:nvSpPr>
        <p:spPr>
          <a:xfrm>
            <a:off x="785813" y="731838"/>
            <a:ext cx="5283200" cy="36560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17:notes"/>
          <p:cNvSpPr txBox="1"/>
          <p:nvPr>
            <p:ph idx="1" type="body"/>
          </p:nvPr>
        </p:nvSpPr>
        <p:spPr>
          <a:xfrm>
            <a:off x="685800" y="4630738"/>
            <a:ext cx="5483225" cy="438785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96" name="Google Shape;396;p17:notes"/>
          <p:cNvSpPr/>
          <p:nvPr>
            <p:ph idx="2" type="sldImg"/>
          </p:nvPr>
        </p:nvSpPr>
        <p:spPr>
          <a:xfrm>
            <a:off x="785813" y="731838"/>
            <a:ext cx="5283200" cy="36560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18:notes"/>
          <p:cNvSpPr txBox="1"/>
          <p:nvPr>
            <p:ph idx="1" type="body"/>
          </p:nvPr>
        </p:nvSpPr>
        <p:spPr>
          <a:xfrm>
            <a:off x="685800" y="4630738"/>
            <a:ext cx="5483225" cy="438785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09" name="Google Shape;409;p18:notes"/>
          <p:cNvSpPr/>
          <p:nvPr>
            <p:ph idx="2" type="sldImg"/>
          </p:nvPr>
        </p:nvSpPr>
        <p:spPr>
          <a:xfrm>
            <a:off x="785813" y="731838"/>
            <a:ext cx="5283200" cy="36560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19:notes"/>
          <p:cNvSpPr txBox="1"/>
          <p:nvPr>
            <p:ph idx="1" type="body"/>
          </p:nvPr>
        </p:nvSpPr>
        <p:spPr>
          <a:xfrm>
            <a:off x="685800" y="4630738"/>
            <a:ext cx="5483225" cy="438785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19" name="Google Shape;419;p19:notes"/>
          <p:cNvSpPr/>
          <p:nvPr>
            <p:ph idx="2" type="sldImg"/>
          </p:nvPr>
        </p:nvSpPr>
        <p:spPr>
          <a:xfrm>
            <a:off x="785813" y="731838"/>
            <a:ext cx="5283200" cy="36560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2:notes"/>
          <p:cNvSpPr/>
          <p:nvPr>
            <p:ph idx="2" type="sldImg"/>
          </p:nvPr>
        </p:nvSpPr>
        <p:spPr>
          <a:xfrm>
            <a:off x="787400" y="731838"/>
            <a:ext cx="5280025" cy="36560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1" name="Google Shape;91;p2:notes"/>
          <p:cNvSpPr txBox="1"/>
          <p:nvPr>
            <p:ph idx="1" type="body"/>
          </p:nvPr>
        </p:nvSpPr>
        <p:spPr>
          <a:xfrm>
            <a:off x="685800" y="4630738"/>
            <a:ext cx="5483225" cy="43878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As SHAPE undergoes a reform to a warfighting HQ, the Red Team has been established to guarantee a strategical, independent, cross functional multi dimensional predictive analysis supporting the Decision making Process of SACEUR.</a:t>
            </a:r>
            <a:endParaRPr/>
          </a:p>
        </p:txBody>
      </p:sp>
      <p:sp>
        <p:nvSpPr>
          <p:cNvPr id="92" name="Google Shape;92;p2:notes"/>
          <p:cNvSpPr txBox="1"/>
          <p:nvPr>
            <p:ph idx="12" type="sldNum"/>
          </p:nvPr>
        </p:nvSpPr>
        <p:spPr>
          <a:xfrm>
            <a:off x="3883025" y="9261475"/>
            <a:ext cx="2970213" cy="48736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20:notes"/>
          <p:cNvSpPr txBox="1"/>
          <p:nvPr>
            <p:ph idx="1" type="body"/>
          </p:nvPr>
        </p:nvSpPr>
        <p:spPr>
          <a:xfrm>
            <a:off x="685800" y="4630738"/>
            <a:ext cx="5483225" cy="438785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28" name="Google Shape;428;p20:notes"/>
          <p:cNvSpPr/>
          <p:nvPr>
            <p:ph idx="2" type="sldImg"/>
          </p:nvPr>
        </p:nvSpPr>
        <p:spPr>
          <a:xfrm>
            <a:off x="785813" y="731838"/>
            <a:ext cx="5283200" cy="36560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21:notes"/>
          <p:cNvSpPr txBox="1"/>
          <p:nvPr>
            <p:ph idx="1" type="body"/>
          </p:nvPr>
        </p:nvSpPr>
        <p:spPr>
          <a:xfrm>
            <a:off x="685800" y="4630738"/>
            <a:ext cx="5483225" cy="438785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71" name="Google Shape;471;p21:notes"/>
          <p:cNvSpPr/>
          <p:nvPr>
            <p:ph idx="2" type="sldImg"/>
          </p:nvPr>
        </p:nvSpPr>
        <p:spPr>
          <a:xfrm>
            <a:off x="785813" y="731838"/>
            <a:ext cx="5283200" cy="36560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22:notes"/>
          <p:cNvSpPr txBox="1"/>
          <p:nvPr>
            <p:ph idx="1" type="body"/>
          </p:nvPr>
        </p:nvSpPr>
        <p:spPr>
          <a:xfrm>
            <a:off x="685800" y="4630738"/>
            <a:ext cx="5483225" cy="438785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16" name="Google Shape;516;p22:notes"/>
          <p:cNvSpPr/>
          <p:nvPr>
            <p:ph idx="2" type="sldImg"/>
          </p:nvPr>
        </p:nvSpPr>
        <p:spPr>
          <a:xfrm>
            <a:off x="785813" y="731838"/>
            <a:ext cx="5283200" cy="36560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3:notes"/>
          <p:cNvSpPr/>
          <p:nvPr>
            <p:ph idx="2" type="sldImg"/>
          </p:nvPr>
        </p:nvSpPr>
        <p:spPr>
          <a:xfrm>
            <a:off x="787400" y="731838"/>
            <a:ext cx="5280025" cy="36560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2" name="Google Shape;102;p3:notes"/>
          <p:cNvSpPr txBox="1"/>
          <p:nvPr>
            <p:ph idx="1" type="body"/>
          </p:nvPr>
        </p:nvSpPr>
        <p:spPr>
          <a:xfrm>
            <a:off x="685800" y="4630738"/>
            <a:ext cx="5483225" cy="43878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The basic tasks of a classical Red Team are continuously conducted by SHAPE Red Team in order to ensure the highest possible quality of HQ products. However the main effort of SHAPE Red Team is the function as an independent Think tank identifying and answering the essential Intel tasks of SACEUR within the next 16 to 24 month. </a:t>
            </a:r>
            <a:endParaRPr/>
          </a:p>
        </p:txBody>
      </p:sp>
      <p:sp>
        <p:nvSpPr>
          <p:cNvPr id="103" name="Google Shape;103;p3:notes"/>
          <p:cNvSpPr txBox="1"/>
          <p:nvPr>
            <p:ph idx="12" type="sldNum"/>
          </p:nvPr>
        </p:nvSpPr>
        <p:spPr>
          <a:xfrm>
            <a:off x="3883025" y="9261475"/>
            <a:ext cx="2970213" cy="48736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4:notes"/>
          <p:cNvSpPr txBox="1"/>
          <p:nvPr>
            <p:ph idx="1" type="body"/>
          </p:nvPr>
        </p:nvSpPr>
        <p:spPr>
          <a:xfrm>
            <a:off x="685800" y="4630738"/>
            <a:ext cx="5483225" cy="438785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10" name="Google Shape;110;p4:notes"/>
          <p:cNvSpPr/>
          <p:nvPr>
            <p:ph idx="2" type="sldImg"/>
          </p:nvPr>
        </p:nvSpPr>
        <p:spPr>
          <a:xfrm>
            <a:off x="785813" y="731838"/>
            <a:ext cx="5283200" cy="36560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5:notes"/>
          <p:cNvSpPr txBox="1"/>
          <p:nvPr>
            <p:ph idx="1" type="body"/>
          </p:nvPr>
        </p:nvSpPr>
        <p:spPr>
          <a:xfrm>
            <a:off x="685800" y="4630738"/>
            <a:ext cx="5483225" cy="438785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53" name="Google Shape;153;p5:notes"/>
          <p:cNvSpPr/>
          <p:nvPr>
            <p:ph idx="2" type="sldImg"/>
          </p:nvPr>
        </p:nvSpPr>
        <p:spPr>
          <a:xfrm>
            <a:off x="785813" y="731838"/>
            <a:ext cx="5283200" cy="36560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6:notes"/>
          <p:cNvSpPr txBox="1"/>
          <p:nvPr>
            <p:ph idx="1" type="body"/>
          </p:nvPr>
        </p:nvSpPr>
        <p:spPr>
          <a:xfrm>
            <a:off x="685800" y="4630738"/>
            <a:ext cx="5483225" cy="438785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68" name="Google Shape;168;p6:notes"/>
          <p:cNvSpPr/>
          <p:nvPr>
            <p:ph idx="2" type="sldImg"/>
          </p:nvPr>
        </p:nvSpPr>
        <p:spPr>
          <a:xfrm>
            <a:off x="785813" y="731838"/>
            <a:ext cx="5283200" cy="36560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7:notes"/>
          <p:cNvSpPr txBox="1"/>
          <p:nvPr>
            <p:ph idx="1" type="body"/>
          </p:nvPr>
        </p:nvSpPr>
        <p:spPr>
          <a:xfrm>
            <a:off x="685800" y="4630738"/>
            <a:ext cx="5483225" cy="438785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76" name="Google Shape;176;p7:notes"/>
          <p:cNvSpPr/>
          <p:nvPr>
            <p:ph idx="2" type="sldImg"/>
          </p:nvPr>
        </p:nvSpPr>
        <p:spPr>
          <a:xfrm>
            <a:off x="785813" y="731838"/>
            <a:ext cx="5283200" cy="36560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8:notes"/>
          <p:cNvSpPr txBox="1"/>
          <p:nvPr>
            <p:ph idx="1" type="body"/>
          </p:nvPr>
        </p:nvSpPr>
        <p:spPr>
          <a:xfrm>
            <a:off x="685800" y="4630738"/>
            <a:ext cx="5483225" cy="438785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74" name="Google Shape;274;p8:notes"/>
          <p:cNvSpPr/>
          <p:nvPr>
            <p:ph idx="2" type="sldImg"/>
          </p:nvPr>
        </p:nvSpPr>
        <p:spPr>
          <a:xfrm>
            <a:off x="785813" y="731838"/>
            <a:ext cx="5283200" cy="36560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9:notes"/>
          <p:cNvSpPr txBox="1"/>
          <p:nvPr>
            <p:ph idx="1" type="body"/>
          </p:nvPr>
        </p:nvSpPr>
        <p:spPr>
          <a:xfrm>
            <a:off x="685800" y="4630738"/>
            <a:ext cx="5483225" cy="438785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87" name="Google Shape;287;p9:notes"/>
          <p:cNvSpPr/>
          <p:nvPr>
            <p:ph idx="2" type="sldImg"/>
          </p:nvPr>
        </p:nvSpPr>
        <p:spPr>
          <a:xfrm>
            <a:off x="785813" y="731838"/>
            <a:ext cx="5283200" cy="36560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8" name="Shape 18"/>
        <p:cNvGrpSpPr/>
        <p:nvPr/>
      </p:nvGrpSpPr>
      <p:grpSpPr>
        <a:xfrm>
          <a:off x="0" y="0"/>
          <a:ext cx="0" cy="0"/>
          <a:chOff x="0" y="0"/>
          <a:chExt cx="0" cy="0"/>
        </a:xfrm>
      </p:grpSpPr>
      <p:sp>
        <p:nvSpPr>
          <p:cNvPr id="19" name="Google Shape;19;p24"/>
          <p:cNvSpPr txBox="1"/>
          <p:nvPr>
            <p:ph type="ctrTitle"/>
          </p:nvPr>
        </p:nvSpPr>
        <p:spPr>
          <a:xfrm>
            <a:off x="742950" y="2130425"/>
            <a:ext cx="84201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4"/>
          <p:cNvSpPr txBox="1"/>
          <p:nvPr>
            <p:ph idx="1" type="subTitle"/>
          </p:nvPr>
        </p:nvSpPr>
        <p:spPr>
          <a:xfrm>
            <a:off x="1485900" y="3886200"/>
            <a:ext cx="6934200" cy="17526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Clr>
                <a:srgbClr val="3F3F3F"/>
              </a:buClr>
              <a:buSzPts val="1600"/>
              <a:buFont typeface="Calibri"/>
              <a:buNone/>
              <a:defRPr/>
            </a:lvl1pPr>
            <a:lvl2pPr lvl="1" algn="l">
              <a:spcBef>
                <a:spcPts val="0"/>
              </a:spcBef>
              <a:spcAft>
                <a:spcPts val="0"/>
              </a:spcAft>
              <a:buClr>
                <a:srgbClr val="3F3F3F"/>
              </a:buClr>
              <a:buSzPts val="1800"/>
              <a:buChar char="–"/>
              <a:defRPr/>
            </a:lvl2pPr>
            <a:lvl3pPr lvl="2" algn="l">
              <a:spcBef>
                <a:spcPts val="0"/>
              </a:spcBef>
              <a:spcAft>
                <a:spcPts val="0"/>
              </a:spcAft>
              <a:buClr>
                <a:srgbClr val="3F3F3F"/>
              </a:buClr>
              <a:buSzPts val="1800"/>
              <a:buChar char="•"/>
              <a:defRPr/>
            </a:lvl3pPr>
            <a:lvl4pPr lvl="3" algn="l">
              <a:spcBef>
                <a:spcPts val="0"/>
              </a:spcBef>
              <a:spcAft>
                <a:spcPts val="0"/>
              </a:spcAft>
              <a:buClr>
                <a:srgbClr val="3F3F3F"/>
              </a:buClr>
              <a:buSzPts val="1800"/>
              <a:buChar char="–"/>
              <a:defRPr/>
            </a:lvl4pPr>
            <a:lvl5pPr lvl="4" algn="l">
              <a:spcBef>
                <a:spcPts val="0"/>
              </a:spcBef>
              <a:spcAft>
                <a:spcPts val="0"/>
              </a:spcAft>
              <a:buClr>
                <a:srgbClr val="3F3F3F"/>
              </a:buClr>
              <a:buSzPts val="1800"/>
              <a:buChar char="»"/>
              <a:defRPr/>
            </a:lvl5pPr>
            <a:lvl6pPr lvl="5" algn="l">
              <a:spcBef>
                <a:spcPts val="0"/>
              </a:spcBef>
              <a:spcAft>
                <a:spcPts val="0"/>
              </a:spcAft>
              <a:buClr>
                <a:schemeClr val="dk1"/>
              </a:buClr>
              <a:buSzPts val="1800"/>
              <a:buChar char="»"/>
              <a:defRPr/>
            </a:lvl6pPr>
            <a:lvl7pPr lvl="6" algn="l">
              <a:spcBef>
                <a:spcPts val="0"/>
              </a:spcBef>
              <a:spcAft>
                <a:spcPts val="0"/>
              </a:spcAft>
              <a:buClr>
                <a:schemeClr val="dk1"/>
              </a:buClr>
              <a:buSzPts val="1800"/>
              <a:buChar char="»"/>
              <a:defRPr/>
            </a:lvl7pPr>
            <a:lvl8pPr lvl="7" algn="l">
              <a:spcBef>
                <a:spcPts val="0"/>
              </a:spcBef>
              <a:spcAft>
                <a:spcPts val="0"/>
              </a:spcAft>
              <a:buClr>
                <a:schemeClr val="dk1"/>
              </a:buClr>
              <a:buSzPts val="1800"/>
              <a:buChar char="»"/>
              <a:defRPr/>
            </a:lvl8pPr>
            <a:lvl9pPr lvl="8" algn="l">
              <a:spcBef>
                <a:spcPts val="0"/>
              </a:spcBef>
              <a:spcAft>
                <a:spcPts val="0"/>
              </a:spcAft>
              <a:buClr>
                <a:schemeClr val="dk1"/>
              </a:buClr>
              <a:buSzPts val="1800"/>
              <a:buChar char="»"/>
              <a:defRPr/>
            </a:lvl9pPr>
          </a:lstStyle>
          <a:p/>
        </p:txBody>
      </p:sp>
      <p:cxnSp>
        <p:nvCxnSpPr>
          <p:cNvPr id="21" name="Google Shape;21;p24"/>
          <p:cNvCxnSpPr/>
          <p:nvPr/>
        </p:nvCxnSpPr>
        <p:spPr>
          <a:xfrm>
            <a:off x="336652" y="6444589"/>
            <a:ext cx="9360000" cy="0"/>
          </a:xfrm>
          <a:prstGeom prst="straightConnector1">
            <a:avLst/>
          </a:prstGeom>
          <a:noFill/>
          <a:ln cap="flat" cmpd="sng" w="19050">
            <a:solidFill>
              <a:srgbClr val="A5A5A5"/>
            </a:solidFill>
            <a:prstDash val="solid"/>
            <a:round/>
            <a:headEnd len="med" w="med" type="none"/>
            <a:tailEnd len="med" w="med" type="none"/>
          </a:ln>
        </p:spPr>
      </p:cxnSp>
      <p:pic>
        <p:nvPicPr>
          <p:cNvPr descr="A logo with text and blue and green arrows&#10;&#10;Description automatically generated with medium confidence" id="22" name="Google Shape;22;p24"/>
          <p:cNvPicPr preferRelativeResize="0"/>
          <p:nvPr/>
        </p:nvPicPr>
        <p:blipFill rotWithShape="1">
          <a:blip r:embed="rId2">
            <a:alphaModFix/>
          </a:blip>
          <a:srcRect b="0" l="0" r="0" t="0"/>
          <a:stretch/>
        </p:blipFill>
        <p:spPr>
          <a:xfrm>
            <a:off x="3768436" y="236070"/>
            <a:ext cx="2022765" cy="2086655"/>
          </a:xfrm>
          <a:prstGeom prst="rect">
            <a:avLst/>
          </a:prstGeom>
          <a:noFill/>
          <a:ln>
            <a:noFill/>
          </a:ln>
        </p:spPr>
      </p:pic>
      <p:sp>
        <p:nvSpPr>
          <p:cNvPr id="23" name="Google Shape;23;p24"/>
          <p:cNvSpPr txBox="1"/>
          <p:nvPr/>
        </p:nvSpPr>
        <p:spPr>
          <a:xfrm>
            <a:off x="7137400" y="6490791"/>
            <a:ext cx="2647950" cy="244475"/>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i="1" lang="en-GB" sz="1000">
                <a:solidFill>
                  <a:schemeClr val="dk1"/>
                </a:solidFill>
                <a:latin typeface="Arial"/>
                <a:ea typeface="Arial"/>
                <a:cs typeface="Arial"/>
                <a:sym typeface="Arial"/>
              </a:rPr>
              <a:t>Page </a:t>
            </a:r>
            <a:fld id="{00000000-1234-1234-1234-123412341234}" type="slidenum">
              <a:rPr b="1" i="1" lang="en-GB" sz="1000">
                <a:solidFill>
                  <a:schemeClr val="dk1"/>
                </a:solidFill>
                <a:latin typeface="Arial"/>
                <a:ea typeface="Arial"/>
                <a:cs typeface="Arial"/>
                <a:sym typeface="Arial"/>
              </a:rPr>
              <a:t>‹#›</a:t>
            </a:fld>
            <a:endParaRPr b="1" i="1" sz="1000">
              <a:solidFill>
                <a:schemeClr val="dk1"/>
              </a:solidFill>
              <a:latin typeface="Arial"/>
              <a:ea typeface="Arial"/>
              <a:cs typeface="Arial"/>
              <a:sym typeface="Arial"/>
            </a:endParaRPr>
          </a:p>
        </p:txBody>
      </p:sp>
      <p:sp>
        <p:nvSpPr>
          <p:cNvPr id="24" name="Google Shape;24;p24"/>
          <p:cNvSpPr txBox="1"/>
          <p:nvPr/>
        </p:nvSpPr>
        <p:spPr>
          <a:xfrm>
            <a:off x="3824748" y="6482223"/>
            <a:ext cx="2311851"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100">
                <a:solidFill>
                  <a:schemeClr val="dk1"/>
                </a:solidFill>
                <a:latin typeface="Arial"/>
                <a:ea typeface="Arial"/>
                <a:cs typeface="Arial"/>
                <a:sym typeface="Arial"/>
              </a:rPr>
              <a:t>COMMERCIAL IN CONFIDENCE</a:t>
            </a:r>
            <a:endParaRPr/>
          </a:p>
        </p:txBody>
      </p:sp>
      <p:sp>
        <p:nvSpPr>
          <p:cNvPr id="25" name="Google Shape;25;p24"/>
          <p:cNvSpPr txBox="1"/>
          <p:nvPr/>
        </p:nvSpPr>
        <p:spPr>
          <a:xfrm>
            <a:off x="304800" y="6490791"/>
            <a:ext cx="2545065"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1000">
                <a:solidFill>
                  <a:schemeClr val="dk1"/>
                </a:solidFill>
                <a:latin typeface="Arial"/>
                <a:ea typeface="Arial"/>
                <a:cs typeface="Arial"/>
                <a:sym typeface="Arial"/>
              </a:rPr>
              <a:t>Copyright DIEM Analytics Ltd 2025</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3" name="Shape 53"/>
        <p:cNvGrpSpPr/>
        <p:nvPr/>
      </p:nvGrpSpPr>
      <p:grpSpPr>
        <a:xfrm>
          <a:off x="0" y="0"/>
          <a:ext cx="0" cy="0"/>
          <a:chOff x="0" y="0"/>
          <a:chExt cx="0" cy="0"/>
        </a:xfrm>
      </p:grpSpPr>
      <p:sp>
        <p:nvSpPr>
          <p:cNvPr id="54" name="Google Shape;54;p35"/>
          <p:cNvSpPr txBox="1"/>
          <p:nvPr>
            <p:ph type="title"/>
          </p:nvPr>
        </p:nvSpPr>
        <p:spPr>
          <a:xfrm>
            <a:off x="1302328" y="69214"/>
            <a:ext cx="8403648" cy="9833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35"/>
          <p:cNvSpPr txBox="1"/>
          <p:nvPr>
            <p:ph idx="1" type="body"/>
          </p:nvPr>
        </p:nvSpPr>
        <p:spPr>
          <a:xfrm rot="5400000">
            <a:off x="2505075" y="-1074737"/>
            <a:ext cx="5000625" cy="9401175"/>
          </a:xfrm>
          <a:prstGeom prst="rect">
            <a:avLst/>
          </a:prstGeom>
          <a:noFill/>
          <a:ln>
            <a:noFill/>
          </a:ln>
        </p:spPr>
        <p:txBody>
          <a:bodyPr anchorCtr="0" anchor="t" bIns="45700" lIns="91425" spcFirstLastPara="1" rIns="91425" wrap="square" tIns="45700">
            <a:noAutofit/>
          </a:bodyPr>
          <a:lstStyle>
            <a:lvl1pPr indent="-342900" lvl="0" marL="457200" algn="l">
              <a:spcBef>
                <a:spcPts val="0"/>
              </a:spcBef>
              <a:spcAft>
                <a:spcPts val="0"/>
              </a:spcAft>
              <a:buClr>
                <a:srgbClr val="3F3F3F"/>
              </a:buClr>
              <a:buSzPts val="1800"/>
              <a:buChar char="•"/>
              <a:defRPr/>
            </a:lvl1pPr>
            <a:lvl2pPr indent="-342900" lvl="1" marL="914400" algn="l">
              <a:spcBef>
                <a:spcPts val="0"/>
              </a:spcBef>
              <a:spcAft>
                <a:spcPts val="0"/>
              </a:spcAft>
              <a:buClr>
                <a:srgbClr val="3F3F3F"/>
              </a:buClr>
              <a:buSzPts val="1800"/>
              <a:buChar char="–"/>
              <a:defRPr/>
            </a:lvl2pPr>
            <a:lvl3pPr indent="-342900" lvl="2" marL="1371600" algn="l">
              <a:spcBef>
                <a:spcPts val="0"/>
              </a:spcBef>
              <a:spcAft>
                <a:spcPts val="0"/>
              </a:spcAft>
              <a:buClr>
                <a:srgbClr val="3F3F3F"/>
              </a:buClr>
              <a:buSzPts val="1800"/>
              <a:buChar char="•"/>
              <a:defRPr/>
            </a:lvl3pPr>
            <a:lvl4pPr indent="-342900" lvl="3" marL="1828800" algn="l">
              <a:spcBef>
                <a:spcPts val="0"/>
              </a:spcBef>
              <a:spcAft>
                <a:spcPts val="0"/>
              </a:spcAft>
              <a:buClr>
                <a:srgbClr val="3F3F3F"/>
              </a:buClr>
              <a:buSzPts val="1800"/>
              <a:buChar char="–"/>
              <a:defRPr/>
            </a:lvl4pPr>
            <a:lvl5pPr indent="-342900" lvl="4" marL="2286000" algn="l">
              <a:spcBef>
                <a:spcPts val="0"/>
              </a:spcBef>
              <a:spcAft>
                <a:spcPts val="0"/>
              </a:spcAft>
              <a:buClr>
                <a:srgbClr val="3F3F3F"/>
              </a:buClr>
              <a:buSzPts val="1800"/>
              <a:buChar char="»"/>
              <a:defRPr/>
            </a:lvl5pPr>
            <a:lvl6pPr indent="-342900" lvl="5" marL="2743200" algn="l">
              <a:spcBef>
                <a:spcPts val="0"/>
              </a:spcBef>
              <a:spcAft>
                <a:spcPts val="0"/>
              </a:spcAft>
              <a:buClr>
                <a:schemeClr val="dk1"/>
              </a:buClr>
              <a:buSzPts val="1800"/>
              <a:buChar char="»"/>
              <a:defRPr/>
            </a:lvl6pPr>
            <a:lvl7pPr indent="-342900" lvl="6" marL="3200400" algn="l">
              <a:spcBef>
                <a:spcPts val="0"/>
              </a:spcBef>
              <a:spcAft>
                <a:spcPts val="0"/>
              </a:spcAft>
              <a:buClr>
                <a:schemeClr val="dk1"/>
              </a:buClr>
              <a:buSzPts val="1800"/>
              <a:buChar char="»"/>
              <a:defRPr/>
            </a:lvl7pPr>
            <a:lvl8pPr indent="-342900" lvl="7" marL="3657600" algn="l">
              <a:spcBef>
                <a:spcPts val="0"/>
              </a:spcBef>
              <a:spcAft>
                <a:spcPts val="0"/>
              </a:spcAft>
              <a:buClr>
                <a:schemeClr val="dk1"/>
              </a:buClr>
              <a:buSzPts val="1800"/>
              <a:buChar char="»"/>
              <a:defRPr/>
            </a:lvl8pPr>
            <a:lvl9pPr indent="-342900" lvl="8" marL="4114800" algn="l">
              <a:spcBef>
                <a:spcPts val="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6" name="Shape 56"/>
        <p:cNvGrpSpPr/>
        <p:nvPr/>
      </p:nvGrpSpPr>
      <p:grpSpPr>
        <a:xfrm>
          <a:off x="0" y="0"/>
          <a:ext cx="0" cy="0"/>
          <a:chOff x="0" y="0"/>
          <a:chExt cx="0" cy="0"/>
        </a:xfrm>
      </p:grpSpPr>
      <p:sp>
        <p:nvSpPr>
          <p:cNvPr id="57" name="Google Shape;57;p36"/>
          <p:cNvSpPr txBox="1"/>
          <p:nvPr>
            <p:ph type="title"/>
          </p:nvPr>
        </p:nvSpPr>
        <p:spPr>
          <a:xfrm rot="5400000">
            <a:off x="5768975" y="2189163"/>
            <a:ext cx="5851525" cy="20224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36"/>
          <p:cNvSpPr txBox="1"/>
          <p:nvPr>
            <p:ph idx="1" type="body"/>
          </p:nvPr>
        </p:nvSpPr>
        <p:spPr>
          <a:xfrm rot="5400000">
            <a:off x="1645444" y="240507"/>
            <a:ext cx="5851525" cy="5919787"/>
          </a:xfrm>
          <a:prstGeom prst="rect">
            <a:avLst/>
          </a:prstGeom>
          <a:noFill/>
          <a:ln>
            <a:noFill/>
          </a:ln>
        </p:spPr>
        <p:txBody>
          <a:bodyPr anchorCtr="0" anchor="t" bIns="45700" lIns="91425" spcFirstLastPara="1" rIns="91425" wrap="square" tIns="45700">
            <a:noAutofit/>
          </a:bodyPr>
          <a:lstStyle>
            <a:lvl1pPr indent="-342900" lvl="0" marL="457200" algn="l">
              <a:spcBef>
                <a:spcPts val="0"/>
              </a:spcBef>
              <a:spcAft>
                <a:spcPts val="0"/>
              </a:spcAft>
              <a:buClr>
                <a:srgbClr val="3F3F3F"/>
              </a:buClr>
              <a:buSzPts val="1800"/>
              <a:buChar char="•"/>
              <a:defRPr/>
            </a:lvl1pPr>
            <a:lvl2pPr indent="-342900" lvl="1" marL="914400" algn="l">
              <a:spcBef>
                <a:spcPts val="0"/>
              </a:spcBef>
              <a:spcAft>
                <a:spcPts val="0"/>
              </a:spcAft>
              <a:buClr>
                <a:srgbClr val="3F3F3F"/>
              </a:buClr>
              <a:buSzPts val="1800"/>
              <a:buChar char="–"/>
              <a:defRPr/>
            </a:lvl2pPr>
            <a:lvl3pPr indent="-342900" lvl="2" marL="1371600" algn="l">
              <a:spcBef>
                <a:spcPts val="0"/>
              </a:spcBef>
              <a:spcAft>
                <a:spcPts val="0"/>
              </a:spcAft>
              <a:buClr>
                <a:srgbClr val="3F3F3F"/>
              </a:buClr>
              <a:buSzPts val="1800"/>
              <a:buChar char="•"/>
              <a:defRPr/>
            </a:lvl3pPr>
            <a:lvl4pPr indent="-342900" lvl="3" marL="1828800" algn="l">
              <a:spcBef>
                <a:spcPts val="0"/>
              </a:spcBef>
              <a:spcAft>
                <a:spcPts val="0"/>
              </a:spcAft>
              <a:buClr>
                <a:srgbClr val="3F3F3F"/>
              </a:buClr>
              <a:buSzPts val="1800"/>
              <a:buChar char="–"/>
              <a:defRPr/>
            </a:lvl4pPr>
            <a:lvl5pPr indent="-342900" lvl="4" marL="2286000" algn="l">
              <a:spcBef>
                <a:spcPts val="0"/>
              </a:spcBef>
              <a:spcAft>
                <a:spcPts val="0"/>
              </a:spcAft>
              <a:buClr>
                <a:srgbClr val="3F3F3F"/>
              </a:buClr>
              <a:buSzPts val="1800"/>
              <a:buChar char="»"/>
              <a:defRPr/>
            </a:lvl5pPr>
            <a:lvl6pPr indent="-342900" lvl="5" marL="2743200" algn="l">
              <a:spcBef>
                <a:spcPts val="0"/>
              </a:spcBef>
              <a:spcAft>
                <a:spcPts val="0"/>
              </a:spcAft>
              <a:buClr>
                <a:schemeClr val="dk1"/>
              </a:buClr>
              <a:buSzPts val="1800"/>
              <a:buChar char="»"/>
              <a:defRPr/>
            </a:lvl6pPr>
            <a:lvl7pPr indent="-342900" lvl="6" marL="3200400" algn="l">
              <a:spcBef>
                <a:spcPts val="0"/>
              </a:spcBef>
              <a:spcAft>
                <a:spcPts val="0"/>
              </a:spcAft>
              <a:buClr>
                <a:schemeClr val="dk1"/>
              </a:buClr>
              <a:buSzPts val="1800"/>
              <a:buChar char="»"/>
              <a:defRPr/>
            </a:lvl7pPr>
            <a:lvl8pPr indent="-342900" lvl="7" marL="3657600" algn="l">
              <a:spcBef>
                <a:spcPts val="0"/>
              </a:spcBef>
              <a:spcAft>
                <a:spcPts val="0"/>
              </a:spcAft>
              <a:buClr>
                <a:schemeClr val="dk1"/>
              </a:buClr>
              <a:buSzPts val="1800"/>
              <a:buChar char="»"/>
              <a:defRPr/>
            </a:lvl8pPr>
            <a:lvl9pPr indent="-342900" lvl="8" marL="4114800" algn="l">
              <a:spcBef>
                <a:spcPts val="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olumn">
  <p:cSld name="5_Column">
    <p:spTree>
      <p:nvGrpSpPr>
        <p:cNvPr id="59" name="Shape 59"/>
        <p:cNvGrpSpPr/>
        <p:nvPr/>
      </p:nvGrpSpPr>
      <p:grpSpPr>
        <a:xfrm>
          <a:off x="0" y="0"/>
          <a:ext cx="0" cy="0"/>
          <a:chOff x="0" y="0"/>
          <a:chExt cx="0" cy="0"/>
        </a:xfrm>
      </p:grpSpPr>
      <p:sp>
        <p:nvSpPr>
          <p:cNvPr id="60" name="Google Shape;60;p37"/>
          <p:cNvSpPr txBox="1"/>
          <p:nvPr>
            <p:ph idx="1" type="body"/>
          </p:nvPr>
        </p:nvSpPr>
        <p:spPr>
          <a:xfrm>
            <a:off x="267731" y="1301752"/>
            <a:ext cx="9355226" cy="4746625"/>
          </a:xfrm>
          <a:prstGeom prst="rect">
            <a:avLst/>
          </a:prstGeom>
          <a:noFill/>
          <a:ln>
            <a:noFill/>
          </a:ln>
        </p:spPr>
        <p:txBody>
          <a:bodyPr anchorCtr="0" anchor="t" bIns="0" lIns="0" spcFirstLastPara="1" rIns="0" wrap="square" tIns="0">
            <a:noAutofit/>
          </a:bodyPr>
          <a:lstStyle>
            <a:lvl1pPr indent="-321500" lvl="0" marL="457200" algn="l">
              <a:lnSpc>
                <a:spcPct val="100000"/>
              </a:lnSpc>
              <a:spcBef>
                <a:spcPts val="975"/>
              </a:spcBef>
              <a:spcAft>
                <a:spcPts val="0"/>
              </a:spcAft>
              <a:buClr>
                <a:schemeClr val="dk1"/>
              </a:buClr>
              <a:buSzPts val="1463"/>
              <a:buFont typeface="Arial"/>
              <a:buChar char="•"/>
              <a:defRPr b="0" i="0" sz="1463">
                <a:solidFill>
                  <a:srgbClr val="002744"/>
                </a:solidFill>
                <a:latin typeface="Arial"/>
                <a:ea typeface="Arial"/>
                <a:cs typeface="Arial"/>
                <a:sym typeface="Arial"/>
              </a:defRPr>
            </a:lvl1pPr>
            <a:lvl2pPr indent="-311150" lvl="1" marL="914400" algn="l">
              <a:lnSpc>
                <a:spcPct val="100000"/>
              </a:lnSpc>
              <a:spcBef>
                <a:spcPts val="81"/>
              </a:spcBef>
              <a:spcAft>
                <a:spcPts val="0"/>
              </a:spcAft>
              <a:buClr>
                <a:schemeClr val="dk2"/>
              </a:buClr>
              <a:buSzPts val="1300"/>
              <a:buFont typeface="Helvetica Neue"/>
              <a:buChar char="–"/>
              <a:defRPr b="0" i="0" sz="1300">
                <a:solidFill>
                  <a:schemeClr val="dk2"/>
                </a:solidFill>
                <a:latin typeface="Arial"/>
                <a:ea typeface="Arial"/>
                <a:cs typeface="Arial"/>
                <a:sym typeface="Arial"/>
              </a:defRPr>
            </a:lvl2pPr>
            <a:lvl3pPr indent="-300863" lvl="2" marL="1371600" algn="l">
              <a:lnSpc>
                <a:spcPct val="100000"/>
              </a:lnSpc>
              <a:spcBef>
                <a:spcPts val="122"/>
              </a:spcBef>
              <a:spcAft>
                <a:spcPts val="0"/>
              </a:spcAft>
              <a:buClr>
                <a:schemeClr val="dk1"/>
              </a:buClr>
              <a:buSzPts val="1138"/>
              <a:buFont typeface="Helvetica Neue"/>
              <a:buChar char="–"/>
              <a:defRPr b="0" i="0" sz="1138">
                <a:solidFill>
                  <a:schemeClr val="dk2"/>
                </a:solidFill>
                <a:latin typeface="Arial"/>
                <a:ea typeface="Arial"/>
                <a:cs typeface="Arial"/>
                <a:sym typeface="Arial"/>
              </a:defRPr>
            </a:lvl3pPr>
            <a:lvl4pPr indent="-290512" lvl="3" marL="1828800" algn="l">
              <a:lnSpc>
                <a:spcPct val="100000"/>
              </a:lnSpc>
              <a:spcBef>
                <a:spcPts val="122"/>
              </a:spcBef>
              <a:spcAft>
                <a:spcPts val="0"/>
              </a:spcAft>
              <a:buClr>
                <a:schemeClr val="dk1"/>
              </a:buClr>
              <a:buSzPts val="975"/>
              <a:buFont typeface="Helvetica Neue"/>
              <a:buChar char="–"/>
              <a:defRPr b="0" i="0" sz="975">
                <a:solidFill>
                  <a:srgbClr val="000000"/>
                </a:solidFill>
                <a:latin typeface="Arial"/>
                <a:ea typeface="Arial"/>
                <a:cs typeface="Arial"/>
                <a:sym typeface="Arial"/>
              </a:defRPr>
            </a:lvl4pPr>
            <a:lvl5pPr indent="-280225" lvl="4" marL="2286000" algn="l">
              <a:lnSpc>
                <a:spcPct val="100000"/>
              </a:lnSpc>
              <a:spcBef>
                <a:spcPts val="122"/>
              </a:spcBef>
              <a:spcAft>
                <a:spcPts val="0"/>
              </a:spcAft>
              <a:buClr>
                <a:schemeClr val="dk1"/>
              </a:buClr>
              <a:buSzPts val="813"/>
              <a:buFont typeface="Helvetica Neue"/>
              <a:buChar char="–"/>
              <a:defRPr b="0" i="0" sz="813">
                <a:solidFill>
                  <a:srgbClr val="000000"/>
                </a:solidFill>
                <a:latin typeface="Arial"/>
                <a:ea typeface="Arial"/>
                <a:cs typeface="Arial"/>
                <a:sym typeface="Arial"/>
              </a:defRPr>
            </a:lvl5pPr>
            <a:lvl6pPr indent="-342900" lvl="5" marL="2743200" algn="l">
              <a:spcBef>
                <a:spcPts val="122"/>
              </a:spcBef>
              <a:spcAft>
                <a:spcPts val="0"/>
              </a:spcAft>
              <a:buClr>
                <a:schemeClr val="dk1"/>
              </a:buClr>
              <a:buSzPts val="1800"/>
              <a:buChar char="»"/>
              <a:defRPr/>
            </a:lvl6pPr>
            <a:lvl7pPr indent="-342900" lvl="6" marL="3200400" algn="l">
              <a:spcBef>
                <a:spcPts val="0"/>
              </a:spcBef>
              <a:spcAft>
                <a:spcPts val="0"/>
              </a:spcAft>
              <a:buClr>
                <a:schemeClr val="dk1"/>
              </a:buClr>
              <a:buSzPts val="1800"/>
              <a:buChar char="»"/>
              <a:defRPr/>
            </a:lvl7pPr>
            <a:lvl8pPr indent="-342900" lvl="7" marL="3657600" algn="l">
              <a:spcBef>
                <a:spcPts val="0"/>
              </a:spcBef>
              <a:spcAft>
                <a:spcPts val="0"/>
              </a:spcAft>
              <a:buClr>
                <a:schemeClr val="dk1"/>
              </a:buClr>
              <a:buSzPts val="1800"/>
              <a:buChar char="»"/>
              <a:defRPr/>
            </a:lvl8pPr>
            <a:lvl9pPr indent="-342900" lvl="8" marL="4114800" algn="l">
              <a:spcBef>
                <a:spcPts val="0"/>
              </a:spcBef>
              <a:spcAft>
                <a:spcPts val="0"/>
              </a:spcAft>
              <a:buClr>
                <a:schemeClr val="dk1"/>
              </a:buClr>
              <a:buSzPts val="1800"/>
              <a:buChar char="»"/>
              <a:defRPr/>
            </a:lvl9pPr>
          </a:lstStyle>
          <a:p/>
        </p:txBody>
      </p:sp>
      <p:sp>
        <p:nvSpPr>
          <p:cNvPr id="61" name="Google Shape;61;p37"/>
          <p:cNvSpPr txBox="1"/>
          <p:nvPr>
            <p:ph type="title"/>
          </p:nvPr>
        </p:nvSpPr>
        <p:spPr>
          <a:xfrm>
            <a:off x="266992" y="532438"/>
            <a:ext cx="9350807" cy="511245"/>
          </a:xfrm>
          <a:prstGeom prst="rect">
            <a:avLst/>
          </a:prstGeom>
          <a:noFill/>
          <a:ln>
            <a:noFill/>
          </a:ln>
        </p:spPr>
        <p:txBody>
          <a:bodyPr anchorCtr="0" anchor="b" bIns="0" lIns="0" spcFirstLastPara="1" rIns="0" wrap="square" tIns="0">
            <a:norm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37"/>
          <p:cNvSpPr txBox="1"/>
          <p:nvPr>
            <p:ph idx="12" type="sldNum"/>
          </p:nvPr>
        </p:nvSpPr>
        <p:spPr>
          <a:xfrm>
            <a:off x="277875" y="6402878"/>
            <a:ext cx="234000" cy="18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b="1" sz="1800">
                <a:solidFill>
                  <a:schemeClr val="dk1"/>
                </a:solidFill>
                <a:latin typeface="Arial"/>
                <a:ea typeface="Arial"/>
                <a:cs typeface="Arial"/>
                <a:sym typeface="Arial"/>
              </a:defRPr>
            </a:lvl1pPr>
            <a:lvl2pPr indent="0" lvl="1" marL="0" marR="0" rtl="0" algn="l">
              <a:spcBef>
                <a:spcPts val="0"/>
              </a:spcBef>
              <a:spcAft>
                <a:spcPts val="0"/>
              </a:spcAft>
              <a:buNone/>
              <a:defRPr b="1" sz="1800">
                <a:solidFill>
                  <a:schemeClr val="dk1"/>
                </a:solidFill>
                <a:latin typeface="Arial"/>
                <a:ea typeface="Arial"/>
                <a:cs typeface="Arial"/>
                <a:sym typeface="Arial"/>
              </a:defRPr>
            </a:lvl2pPr>
            <a:lvl3pPr indent="0" lvl="2" marL="0" marR="0" rtl="0" algn="l">
              <a:spcBef>
                <a:spcPts val="0"/>
              </a:spcBef>
              <a:spcAft>
                <a:spcPts val="0"/>
              </a:spcAft>
              <a:buNone/>
              <a:defRPr b="1" sz="1800">
                <a:solidFill>
                  <a:schemeClr val="dk1"/>
                </a:solidFill>
                <a:latin typeface="Arial"/>
                <a:ea typeface="Arial"/>
                <a:cs typeface="Arial"/>
                <a:sym typeface="Arial"/>
              </a:defRPr>
            </a:lvl3pPr>
            <a:lvl4pPr indent="0" lvl="3" marL="0" marR="0" rtl="0" algn="l">
              <a:spcBef>
                <a:spcPts val="0"/>
              </a:spcBef>
              <a:spcAft>
                <a:spcPts val="0"/>
              </a:spcAft>
              <a:buNone/>
              <a:defRPr b="1" sz="1800">
                <a:solidFill>
                  <a:schemeClr val="dk1"/>
                </a:solidFill>
                <a:latin typeface="Arial"/>
                <a:ea typeface="Arial"/>
                <a:cs typeface="Arial"/>
                <a:sym typeface="Arial"/>
              </a:defRPr>
            </a:lvl4pPr>
            <a:lvl5pPr indent="0" lvl="4" marL="0" marR="0" rtl="0" algn="l">
              <a:spcBef>
                <a:spcPts val="0"/>
              </a:spcBef>
              <a:spcAft>
                <a:spcPts val="0"/>
              </a:spcAft>
              <a:buNone/>
              <a:defRPr b="1" sz="1800">
                <a:solidFill>
                  <a:schemeClr val="dk1"/>
                </a:solidFill>
                <a:latin typeface="Arial"/>
                <a:ea typeface="Arial"/>
                <a:cs typeface="Arial"/>
                <a:sym typeface="Arial"/>
              </a:defRPr>
            </a:lvl5pPr>
            <a:lvl6pPr indent="0" lvl="5" marL="0" marR="0" rtl="0" algn="l">
              <a:spcBef>
                <a:spcPts val="0"/>
              </a:spcBef>
              <a:spcAft>
                <a:spcPts val="0"/>
              </a:spcAft>
              <a:buNone/>
              <a:defRPr b="1" sz="1800">
                <a:solidFill>
                  <a:schemeClr val="dk1"/>
                </a:solidFill>
                <a:latin typeface="Arial"/>
                <a:ea typeface="Arial"/>
                <a:cs typeface="Arial"/>
                <a:sym typeface="Arial"/>
              </a:defRPr>
            </a:lvl6pPr>
            <a:lvl7pPr indent="0" lvl="6" marL="0" marR="0" rtl="0" algn="l">
              <a:spcBef>
                <a:spcPts val="0"/>
              </a:spcBef>
              <a:spcAft>
                <a:spcPts val="0"/>
              </a:spcAft>
              <a:buNone/>
              <a:defRPr b="1" sz="1800">
                <a:solidFill>
                  <a:schemeClr val="dk1"/>
                </a:solidFill>
                <a:latin typeface="Arial"/>
                <a:ea typeface="Arial"/>
                <a:cs typeface="Arial"/>
                <a:sym typeface="Arial"/>
              </a:defRPr>
            </a:lvl7pPr>
            <a:lvl8pPr indent="0" lvl="7" marL="0" marR="0" rtl="0" algn="l">
              <a:spcBef>
                <a:spcPts val="0"/>
              </a:spcBef>
              <a:spcAft>
                <a:spcPts val="0"/>
              </a:spcAft>
              <a:buNone/>
              <a:defRPr b="1" sz="1800">
                <a:solidFill>
                  <a:schemeClr val="dk1"/>
                </a:solidFill>
                <a:latin typeface="Arial"/>
                <a:ea typeface="Arial"/>
                <a:cs typeface="Arial"/>
                <a:sym typeface="Arial"/>
              </a:defRPr>
            </a:lvl8pPr>
            <a:lvl9pPr indent="0" lvl="8" marL="0" marR="0" rtl="0" algn="l">
              <a:spcBef>
                <a:spcPts val="0"/>
              </a:spcBef>
              <a:spcAft>
                <a:spcPts val="0"/>
              </a:spcAft>
              <a:buNone/>
              <a:defRPr b="1"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69" name="Shape 69"/>
        <p:cNvGrpSpPr/>
        <p:nvPr/>
      </p:nvGrpSpPr>
      <p:grpSpPr>
        <a:xfrm>
          <a:off x="0" y="0"/>
          <a:ext cx="0" cy="0"/>
          <a:chOff x="0" y="0"/>
          <a:chExt cx="0" cy="0"/>
        </a:xfrm>
      </p:grpSpPr>
      <p:sp>
        <p:nvSpPr>
          <p:cNvPr id="70" name="Google Shape;70;p26"/>
          <p:cNvSpPr txBox="1"/>
          <p:nvPr>
            <p:ph type="title"/>
          </p:nvPr>
        </p:nvSpPr>
        <p:spPr>
          <a:xfrm>
            <a:off x="2863717" y="106576"/>
            <a:ext cx="6629593" cy="88539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C411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26"/>
          <p:cNvSpPr txBox="1"/>
          <p:nvPr>
            <p:ph idx="1" type="body"/>
          </p:nvPr>
        </p:nvSpPr>
        <p:spPr>
          <a:xfrm>
            <a:off x="419199" y="1058536"/>
            <a:ext cx="9067602" cy="5070803"/>
          </a:xfrm>
          <a:prstGeom prst="rect">
            <a:avLst/>
          </a:prstGeom>
          <a:noFill/>
          <a:ln>
            <a:noFill/>
          </a:ln>
        </p:spPr>
        <p:txBody>
          <a:bodyPr anchorCtr="0" anchor="t" bIns="45700" lIns="91425" spcFirstLastPara="1" rIns="91425" wrap="square" tIns="45700">
            <a:normAutofit/>
          </a:bodyPr>
          <a:lstStyle>
            <a:lvl1pPr indent="-352425" lvl="0" marL="457200" algn="l">
              <a:lnSpc>
                <a:spcPct val="150000"/>
              </a:lnSpc>
              <a:spcBef>
                <a:spcPts val="813"/>
              </a:spcBef>
              <a:spcAft>
                <a:spcPts val="0"/>
              </a:spcAft>
              <a:buClr>
                <a:srgbClr val="5FAF4B"/>
              </a:buClr>
              <a:buSzPts val="1950"/>
              <a:buChar char="▪"/>
              <a:defRPr sz="1950"/>
            </a:lvl1pPr>
            <a:lvl2pPr indent="-331787" lvl="1" marL="914400" algn="l">
              <a:lnSpc>
                <a:spcPct val="150000"/>
              </a:lnSpc>
              <a:spcBef>
                <a:spcPts val="406"/>
              </a:spcBef>
              <a:spcAft>
                <a:spcPts val="0"/>
              </a:spcAft>
              <a:buClr>
                <a:srgbClr val="5FAF4B"/>
              </a:buClr>
              <a:buSzPts val="1625"/>
              <a:buChar char="▪"/>
              <a:defRPr sz="1625"/>
            </a:lvl2pPr>
            <a:lvl3pPr indent="-321500" lvl="2" marL="1371600" algn="l">
              <a:lnSpc>
                <a:spcPct val="150000"/>
              </a:lnSpc>
              <a:spcBef>
                <a:spcPts val="406"/>
              </a:spcBef>
              <a:spcAft>
                <a:spcPts val="0"/>
              </a:spcAft>
              <a:buClr>
                <a:srgbClr val="5FAF4B"/>
              </a:buClr>
              <a:buSzPts val="1463"/>
              <a:buChar char="▪"/>
              <a:defRPr sz="1463"/>
            </a:lvl3pPr>
            <a:lvl4pPr indent="-311150" lvl="3" marL="1828800" algn="l">
              <a:lnSpc>
                <a:spcPct val="150000"/>
              </a:lnSpc>
              <a:spcBef>
                <a:spcPts val="406"/>
              </a:spcBef>
              <a:spcAft>
                <a:spcPts val="0"/>
              </a:spcAft>
              <a:buClr>
                <a:srgbClr val="5FAF4B"/>
              </a:buClr>
              <a:buSzPts val="1300"/>
              <a:buChar char="▪"/>
              <a:defRPr sz="1300"/>
            </a:lvl4pPr>
            <a:lvl5pPr indent="-321500" lvl="4" marL="2286000" algn="l">
              <a:lnSpc>
                <a:spcPct val="150000"/>
              </a:lnSpc>
              <a:spcBef>
                <a:spcPts val="406"/>
              </a:spcBef>
              <a:spcAft>
                <a:spcPts val="0"/>
              </a:spcAft>
              <a:buClr>
                <a:srgbClr val="AFD8ED"/>
              </a:buClr>
              <a:buSzPts val="1463"/>
              <a:buChar char="•"/>
              <a:defRPr/>
            </a:lvl5pPr>
            <a:lvl6pPr indent="-342900" lvl="5" marL="2743200" algn="l">
              <a:lnSpc>
                <a:spcPct val="90000"/>
              </a:lnSpc>
              <a:spcBef>
                <a:spcPts val="406"/>
              </a:spcBef>
              <a:spcAft>
                <a:spcPts val="0"/>
              </a:spcAft>
              <a:buClr>
                <a:schemeClr val="dk1"/>
              </a:buClr>
              <a:buSzPts val="1800"/>
              <a:buChar char="•"/>
              <a:defRPr/>
            </a:lvl6pPr>
            <a:lvl7pPr indent="-342900" lvl="6" marL="3200400" algn="l">
              <a:lnSpc>
                <a:spcPct val="90000"/>
              </a:lnSpc>
              <a:spcBef>
                <a:spcPts val="406"/>
              </a:spcBef>
              <a:spcAft>
                <a:spcPts val="0"/>
              </a:spcAft>
              <a:buClr>
                <a:schemeClr val="dk1"/>
              </a:buClr>
              <a:buSzPts val="1800"/>
              <a:buChar char="•"/>
              <a:defRPr/>
            </a:lvl7pPr>
            <a:lvl8pPr indent="-342900" lvl="7" marL="3657600" algn="l">
              <a:lnSpc>
                <a:spcPct val="90000"/>
              </a:lnSpc>
              <a:spcBef>
                <a:spcPts val="406"/>
              </a:spcBef>
              <a:spcAft>
                <a:spcPts val="0"/>
              </a:spcAft>
              <a:buClr>
                <a:schemeClr val="dk1"/>
              </a:buClr>
              <a:buSzPts val="1800"/>
              <a:buChar char="•"/>
              <a:defRPr/>
            </a:lvl8pPr>
            <a:lvl9pPr indent="-342900" lvl="8" marL="4114800" algn="l">
              <a:lnSpc>
                <a:spcPct val="90000"/>
              </a:lnSpc>
              <a:spcBef>
                <a:spcPts val="406"/>
              </a:spcBef>
              <a:spcAft>
                <a:spcPts val="0"/>
              </a:spcAft>
              <a:buClr>
                <a:schemeClr val="dk1"/>
              </a:buClr>
              <a:buSzPts val="1800"/>
              <a:buChar char="•"/>
              <a:defRPr/>
            </a:lvl9pPr>
          </a:lstStyle>
          <a:p/>
        </p:txBody>
      </p:sp>
      <p:sp>
        <p:nvSpPr>
          <p:cNvPr id="72" name="Google Shape;72;p26"/>
          <p:cNvSpPr txBox="1"/>
          <p:nvPr>
            <p:ph idx="12" type="sldNum"/>
          </p:nvPr>
        </p:nvSpPr>
        <p:spPr>
          <a:xfrm>
            <a:off x="9278926" y="6591600"/>
            <a:ext cx="438660" cy="26640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b="0" i="0" sz="975">
                <a:solidFill>
                  <a:srgbClr val="5FAF4B"/>
                </a:solidFill>
                <a:latin typeface="Arial"/>
                <a:ea typeface="Arial"/>
                <a:cs typeface="Arial"/>
                <a:sym typeface="Arial"/>
              </a:defRPr>
            </a:lvl1pPr>
            <a:lvl2pPr indent="0" lvl="1" marL="0" algn="r">
              <a:spcBef>
                <a:spcPts val="0"/>
              </a:spcBef>
              <a:spcAft>
                <a:spcPts val="0"/>
              </a:spcAft>
              <a:buNone/>
              <a:defRPr b="0" i="0" sz="975">
                <a:solidFill>
                  <a:srgbClr val="5FAF4B"/>
                </a:solidFill>
                <a:latin typeface="Arial"/>
                <a:ea typeface="Arial"/>
                <a:cs typeface="Arial"/>
                <a:sym typeface="Arial"/>
              </a:defRPr>
            </a:lvl2pPr>
            <a:lvl3pPr indent="0" lvl="2" marL="0" algn="r">
              <a:spcBef>
                <a:spcPts val="0"/>
              </a:spcBef>
              <a:spcAft>
                <a:spcPts val="0"/>
              </a:spcAft>
              <a:buNone/>
              <a:defRPr b="0" i="0" sz="975">
                <a:solidFill>
                  <a:srgbClr val="5FAF4B"/>
                </a:solidFill>
                <a:latin typeface="Arial"/>
                <a:ea typeface="Arial"/>
                <a:cs typeface="Arial"/>
                <a:sym typeface="Arial"/>
              </a:defRPr>
            </a:lvl3pPr>
            <a:lvl4pPr indent="0" lvl="3" marL="0" algn="r">
              <a:spcBef>
                <a:spcPts val="0"/>
              </a:spcBef>
              <a:spcAft>
                <a:spcPts val="0"/>
              </a:spcAft>
              <a:buNone/>
              <a:defRPr b="0" i="0" sz="975">
                <a:solidFill>
                  <a:srgbClr val="5FAF4B"/>
                </a:solidFill>
                <a:latin typeface="Arial"/>
                <a:ea typeface="Arial"/>
                <a:cs typeface="Arial"/>
                <a:sym typeface="Arial"/>
              </a:defRPr>
            </a:lvl4pPr>
            <a:lvl5pPr indent="0" lvl="4" marL="0" algn="r">
              <a:spcBef>
                <a:spcPts val="0"/>
              </a:spcBef>
              <a:spcAft>
                <a:spcPts val="0"/>
              </a:spcAft>
              <a:buNone/>
              <a:defRPr b="0" i="0" sz="975">
                <a:solidFill>
                  <a:srgbClr val="5FAF4B"/>
                </a:solidFill>
                <a:latin typeface="Arial"/>
                <a:ea typeface="Arial"/>
                <a:cs typeface="Arial"/>
                <a:sym typeface="Arial"/>
              </a:defRPr>
            </a:lvl5pPr>
            <a:lvl6pPr indent="0" lvl="5" marL="0" algn="r">
              <a:spcBef>
                <a:spcPts val="0"/>
              </a:spcBef>
              <a:spcAft>
                <a:spcPts val="0"/>
              </a:spcAft>
              <a:buNone/>
              <a:defRPr b="0" i="0" sz="975">
                <a:solidFill>
                  <a:srgbClr val="5FAF4B"/>
                </a:solidFill>
                <a:latin typeface="Arial"/>
                <a:ea typeface="Arial"/>
                <a:cs typeface="Arial"/>
                <a:sym typeface="Arial"/>
              </a:defRPr>
            </a:lvl6pPr>
            <a:lvl7pPr indent="0" lvl="6" marL="0" algn="r">
              <a:spcBef>
                <a:spcPts val="0"/>
              </a:spcBef>
              <a:spcAft>
                <a:spcPts val="0"/>
              </a:spcAft>
              <a:buNone/>
              <a:defRPr b="0" i="0" sz="975">
                <a:solidFill>
                  <a:srgbClr val="5FAF4B"/>
                </a:solidFill>
                <a:latin typeface="Arial"/>
                <a:ea typeface="Arial"/>
                <a:cs typeface="Arial"/>
                <a:sym typeface="Arial"/>
              </a:defRPr>
            </a:lvl7pPr>
            <a:lvl8pPr indent="0" lvl="7" marL="0" algn="r">
              <a:spcBef>
                <a:spcPts val="0"/>
              </a:spcBef>
              <a:spcAft>
                <a:spcPts val="0"/>
              </a:spcAft>
              <a:buNone/>
              <a:defRPr b="0" i="0" sz="975">
                <a:solidFill>
                  <a:srgbClr val="5FAF4B"/>
                </a:solidFill>
                <a:latin typeface="Arial"/>
                <a:ea typeface="Arial"/>
                <a:cs typeface="Arial"/>
                <a:sym typeface="Arial"/>
              </a:defRPr>
            </a:lvl8pPr>
            <a:lvl9pPr indent="0" lvl="8" marL="0" algn="r">
              <a:spcBef>
                <a:spcPts val="0"/>
              </a:spcBef>
              <a:spcAft>
                <a:spcPts val="0"/>
              </a:spcAft>
              <a:buNone/>
              <a:defRPr b="0" i="0" sz="975">
                <a:solidFill>
                  <a:srgbClr val="5FAF4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73" name="Google Shape;73;p26"/>
          <p:cNvSpPr txBox="1"/>
          <p:nvPr/>
        </p:nvSpPr>
        <p:spPr>
          <a:xfrm>
            <a:off x="0" y="6591600"/>
            <a:ext cx="857747" cy="266400"/>
          </a:xfrm>
          <a:prstGeom prst="rect">
            <a:avLst/>
          </a:prstGeom>
          <a:noFill/>
          <a:ln>
            <a:noFill/>
          </a:ln>
        </p:spPr>
        <p:txBody>
          <a:bodyPr anchorCtr="0" anchor="ctr" bIns="37125" lIns="74275" spcFirstLastPara="1" rIns="74275" wrap="square" tIns="37125">
            <a:noAutofit/>
          </a:bodyPr>
          <a:lstStyle/>
          <a:p>
            <a:pPr indent="0" lvl="0" marL="0" marR="0" rtl="0" algn="r">
              <a:spcBef>
                <a:spcPts val="0"/>
              </a:spcBef>
              <a:spcAft>
                <a:spcPts val="0"/>
              </a:spcAft>
              <a:buNone/>
            </a:pPr>
            <a:r>
              <a:rPr b="0" i="0" lang="en-GB" sz="975">
                <a:solidFill>
                  <a:srgbClr val="5FAF4B"/>
                </a:solidFill>
                <a:latin typeface="Arial"/>
                <a:ea typeface="Arial"/>
                <a:cs typeface="Arial"/>
                <a:sym typeface="Arial"/>
              </a:rPr>
              <a:t>20 NOV 24</a:t>
            </a:r>
            <a:endParaRPr b="0" i="0" sz="975">
              <a:solidFill>
                <a:srgbClr val="5FAF4B"/>
              </a:solidFill>
              <a:latin typeface="Arial"/>
              <a:ea typeface="Arial"/>
              <a:cs typeface="Arial"/>
              <a:sym typeface="Arial"/>
            </a:endParaRPr>
          </a:p>
        </p:txBody>
      </p:sp>
    </p:spTree>
  </p:cSld>
  <p:clrMapOvr>
    <a:masterClrMapping/>
  </p:clrMapOvr>
  <p:extLst>
    <p:ext uri="{DCECCB84-F9BA-43D5-87BE-67443E8EF086}">
      <p15:sldGuideLst>
        <p15:guide id="1" orient="horz" pos="386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Light">
  <p:cSld name="Title Slide - Light">
    <p:spTree>
      <p:nvGrpSpPr>
        <p:cNvPr id="74" name="Shape 74"/>
        <p:cNvGrpSpPr/>
        <p:nvPr/>
      </p:nvGrpSpPr>
      <p:grpSpPr>
        <a:xfrm>
          <a:off x="0" y="0"/>
          <a:ext cx="0" cy="0"/>
          <a:chOff x="0" y="0"/>
          <a:chExt cx="0" cy="0"/>
        </a:xfrm>
      </p:grpSpPr>
      <p:sp>
        <p:nvSpPr>
          <p:cNvPr id="75" name="Google Shape;75;p38"/>
          <p:cNvSpPr txBox="1"/>
          <p:nvPr>
            <p:ph idx="1" type="subTitle"/>
          </p:nvPr>
        </p:nvSpPr>
        <p:spPr>
          <a:xfrm>
            <a:off x="1451602" y="4314695"/>
            <a:ext cx="4681148" cy="1519393"/>
          </a:xfrm>
          <a:prstGeom prst="rect">
            <a:avLst/>
          </a:prstGeom>
          <a:noFill/>
          <a:ln>
            <a:noFill/>
          </a:ln>
        </p:spPr>
        <p:txBody>
          <a:bodyPr anchorCtr="0" anchor="t" bIns="45700" lIns="91425" spcFirstLastPara="1" rIns="91425" wrap="square" tIns="45700">
            <a:normAutofit/>
          </a:bodyPr>
          <a:lstStyle>
            <a:lvl1pPr lvl="0" algn="l">
              <a:lnSpc>
                <a:spcPct val="150000"/>
              </a:lnSpc>
              <a:spcBef>
                <a:spcPts val="813"/>
              </a:spcBef>
              <a:spcAft>
                <a:spcPts val="0"/>
              </a:spcAft>
              <a:buSzPts val="1463"/>
              <a:buNone/>
              <a:defRPr sz="1463">
                <a:solidFill>
                  <a:srgbClr val="485045"/>
                </a:solidFill>
              </a:defRPr>
            </a:lvl1pPr>
            <a:lvl2pPr lvl="1" algn="ctr">
              <a:lnSpc>
                <a:spcPct val="150000"/>
              </a:lnSpc>
              <a:spcBef>
                <a:spcPts val="406"/>
              </a:spcBef>
              <a:spcAft>
                <a:spcPts val="0"/>
              </a:spcAft>
              <a:buSzPts val="1625"/>
              <a:buNone/>
              <a:defRPr sz="1625"/>
            </a:lvl2pPr>
            <a:lvl3pPr lvl="2" algn="ctr">
              <a:lnSpc>
                <a:spcPct val="150000"/>
              </a:lnSpc>
              <a:spcBef>
                <a:spcPts val="406"/>
              </a:spcBef>
              <a:spcAft>
                <a:spcPts val="0"/>
              </a:spcAft>
              <a:buSzPts val="1463"/>
              <a:buNone/>
              <a:defRPr sz="1463"/>
            </a:lvl3pPr>
            <a:lvl4pPr lvl="3" algn="ctr">
              <a:lnSpc>
                <a:spcPct val="150000"/>
              </a:lnSpc>
              <a:spcBef>
                <a:spcPts val="406"/>
              </a:spcBef>
              <a:spcAft>
                <a:spcPts val="0"/>
              </a:spcAft>
              <a:buSzPts val="1300"/>
              <a:buNone/>
              <a:defRPr sz="1300"/>
            </a:lvl4pPr>
            <a:lvl5pPr lvl="4" algn="ctr">
              <a:lnSpc>
                <a:spcPct val="150000"/>
              </a:lnSpc>
              <a:spcBef>
                <a:spcPts val="406"/>
              </a:spcBef>
              <a:spcAft>
                <a:spcPts val="0"/>
              </a:spcAft>
              <a:buSzPts val="1300"/>
              <a:buNone/>
              <a:defRPr sz="1300"/>
            </a:lvl5pPr>
            <a:lvl6pPr lvl="5" algn="ctr">
              <a:lnSpc>
                <a:spcPct val="90000"/>
              </a:lnSpc>
              <a:spcBef>
                <a:spcPts val="406"/>
              </a:spcBef>
              <a:spcAft>
                <a:spcPts val="0"/>
              </a:spcAft>
              <a:buClr>
                <a:schemeClr val="dk1"/>
              </a:buClr>
              <a:buSzPts val="1300"/>
              <a:buNone/>
              <a:defRPr sz="1300"/>
            </a:lvl6pPr>
            <a:lvl7pPr lvl="6" algn="ctr">
              <a:lnSpc>
                <a:spcPct val="90000"/>
              </a:lnSpc>
              <a:spcBef>
                <a:spcPts val="406"/>
              </a:spcBef>
              <a:spcAft>
                <a:spcPts val="0"/>
              </a:spcAft>
              <a:buClr>
                <a:schemeClr val="dk1"/>
              </a:buClr>
              <a:buSzPts val="1300"/>
              <a:buNone/>
              <a:defRPr sz="1300"/>
            </a:lvl7pPr>
            <a:lvl8pPr lvl="7" algn="ctr">
              <a:lnSpc>
                <a:spcPct val="90000"/>
              </a:lnSpc>
              <a:spcBef>
                <a:spcPts val="406"/>
              </a:spcBef>
              <a:spcAft>
                <a:spcPts val="0"/>
              </a:spcAft>
              <a:buClr>
                <a:schemeClr val="dk1"/>
              </a:buClr>
              <a:buSzPts val="1300"/>
              <a:buNone/>
              <a:defRPr sz="1300"/>
            </a:lvl8pPr>
            <a:lvl9pPr lvl="8" algn="ctr">
              <a:lnSpc>
                <a:spcPct val="90000"/>
              </a:lnSpc>
              <a:spcBef>
                <a:spcPts val="406"/>
              </a:spcBef>
              <a:spcAft>
                <a:spcPts val="0"/>
              </a:spcAft>
              <a:buClr>
                <a:schemeClr val="dk1"/>
              </a:buClr>
              <a:buSzPts val="1300"/>
              <a:buNone/>
              <a:defRPr sz="1300"/>
            </a:lvl9pPr>
          </a:lstStyle>
          <a:p/>
        </p:txBody>
      </p:sp>
      <p:sp>
        <p:nvSpPr>
          <p:cNvPr id="76" name="Google Shape;76;p38"/>
          <p:cNvSpPr/>
          <p:nvPr/>
        </p:nvSpPr>
        <p:spPr>
          <a:xfrm>
            <a:off x="1218151" y="4483863"/>
            <a:ext cx="37147" cy="1643051"/>
          </a:xfrm>
          <a:prstGeom prst="rect">
            <a:avLst/>
          </a:prstGeom>
          <a:solidFill>
            <a:srgbClr val="5FAF4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rgbClr val="5FAF4B"/>
              </a:solidFill>
              <a:latin typeface="Arial"/>
              <a:ea typeface="Arial"/>
              <a:cs typeface="Arial"/>
              <a:sym typeface="Arial"/>
            </a:endParaRPr>
          </a:p>
        </p:txBody>
      </p:sp>
      <p:sp>
        <p:nvSpPr>
          <p:cNvPr id="77" name="Google Shape;77;p38"/>
          <p:cNvSpPr txBox="1"/>
          <p:nvPr>
            <p:ph idx="2" type="body"/>
          </p:nvPr>
        </p:nvSpPr>
        <p:spPr>
          <a:xfrm>
            <a:off x="2085678" y="5834087"/>
            <a:ext cx="4047072" cy="412750"/>
          </a:xfrm>
          <a:prstGeom prst="rect">
            <a:avLst/>
          </a:prstGeom>
          <a:noFill/>
          <a:ln>
            <a:noFill/>
          </a:ln>
        </p:spPr>
        <p:txBody>
          <a:bodyPr anchorCtr="0" anchor="t" bIns="45700" lIns="91425" spcFirstLastPara="1" rIns="91425" wrap="square" tIns="45700">
            <a:normAutofit/>
          </a:bodyPr>
          <a:lstStyle>
            <a:lvl1pPr indent="-228600" lvl="0" marL="457200" algn="l">
              <a:lnSpc>
                <a:spcPct val="150000"/>
              </a:lnSpc>
              <a:spcBef>
                <a:spcPts val="813"/>
              </a:spcBef>
              <a:spcAft>
                <a:spcPts val="0"/>
              </a:spcAft>
              <a:buSzPts val="1138"/>
              <a:buNone/>
              <a:defRPr sz="1138">
                <a:solidFill>
                  <a:srgbClr val="545454"/>
                </a:solidFill>
              </a:defRPr>
            </a:lvl1pPr>
            <a:lvl2pPr indent="-342900" lvl="1" marL="914400" algn="l">
              <a:lnSpc>
                <a:spcPct val="150000"/>
              </a:lnSpc>
              <a:spcBef>
                <a:spcPts val="406"/>
              </a:spcBef>
              <a:spcAft>
                <a:spcPts val="0"/>
              </a:spcAft>
              <a:buSzPts val="1800"/>
              <a:buChar char="▪"/>
              <a:defRPr/>
            </a:lvl2pPr>
            <a:lvl3pPr indent="-342900" lvl="2" marL="1371600" algn="l">
              <a:lnSpc>
                <a:spcPct val="150000"/>
              </a:lnSpc>
              <a:spcBef>
                <a:spcPts val="406"/>
              </a:spcBef>
              <a:spcAft>
                <a:spcPts val="0"/>
              </a:spcAft>
              <a:buSzPts val="1800"/>
              <a:buChar char="▪"/>
              <a:defRPr/>
            </a:lvl3pPr>
            <a:lvl4pPr indent="-342900" lvl="3" marL="1828800" algn="l">
              <a:lnSpc>
                <a:spcPct val="150000"/>
              </a:lnSpc>
              <a:spcBef>
                <a:spcPts val="406"/>
              </a:spcBef>
              <a:spcAft>
                <a:spcPts val="0"/>
              </a:spcAft>
              <a:buSzPts val="1800"/>
              <a:buChar char="▪"/>
              <a:defRPr/>
            </a:lvl4pPr>
            <a:lvl5pPr indent="-342900" lvl="4" marL="2286000" algn="l">
              <a:lnSpc>
                <a:spcPct val="150000"/>
              </a:lnSpc>
              <a:spcBef>
                <a:spcPts val="406"/>
              </a:spcBef>
              <a:spcAft>
                <a:spcPts val="0"/>
              </a:spcAft>
              <a:buSzPts val="1800"/>
              <a:buChar char="•"/>
              <a:defRPr/>
            </a:lvl5pPr>
            <a:lvl6pPr indent="-342900" lvl="5" marL="2743200" algn="l">
              <a:lnSpc>
                <a:spcPct val="90000"/>
              </a:lnSpc>
              <a:spcBef>
                <a:spcPts val="406"/>
              </a:spcBef>
              <a:spcAft>
                <a:spcPts val="0"/>
              </a:spcAft>
              <a:buClr>
                <a:schemeClr val="dk1"/>
              </a:buClr>
              <a:buSzPts val="1800"/>
              <a:buChar char="•"/>
              <a:defRPr/>
            </a:lvl6pPr>
            <a:lvl7pPr indent="-342900" lvl="6" marL="3200400" algn="l">
              <a:lnSpc>
                <a:spcPct val="90000"/>
              </a:lnSpc>
              <a:spcBef>
                <a:spcPts val="406"/>
              </a:spcBef>
              <a:spcAft>
                <a:spcPts val="0"/>
              </a:spcAft>
              <a:buClr>
                <a:schemeClr val="dk1"/>
              </a:buClr>
              <a:buSzPts val="1800"/>
              <a:buChar char="•"/>
              <a:defRPr/>
            </a:lvl7pPr>
            <a:lvl8pPr indent="-342900" lvl="7" marL="3657600" algn="l">
              <a:lnSpc>
                <a:spcPct val="90000"/>
              </a:lnSpc>
              <a:spcBef>
                <a:spcPts val="406"/>
              </a:spcBef>
              <a:spcAft>
                <a:spcPts val="0"/>
              </a:spcAft>
              <a:buClr>
                <a:schemeClr val="dk1"/>
              </a:buClr>
              <a:buSzPts val="1800"/>
              <a:buChar char="•"/>
              <a:defRPr/>
            </a:lvl8pPr>
            <a:lvl9pPr indent="-342900" lvl="8" marL="4114800" algn="l">
              <a:lnSpc>
                <a:spcPct val="90000"/>
              </a:lnSpc>
              <a:spcBef>
                <a:spcPts val="406"/>
              </a:spcBef>
              <a:spcAft>
                <a:spcPts val="0"/>
              </a:spcAft>
              <a:buClr>
                <a:schemeClr val="dk1"/>
              </a:buClr>
              <a:buSzPts val="1800"/>
              <a:buChar char="•"/>
              <a:defRPr/>
            </a:lvl9pPr>
          </a:lstStyle>
          <a:p/>
        </p:txBody>
      </p:sp>
      <p:sp>
        <p:nvSpPr>
          <p:cNvPr id="78" name="Google Shape;78;p38"/>
          <p:cNvSpPr/>
          <p:nvPr>
            <p:ph idx="3" type="pic"/>
          </p:nvPr>
        </p:nvSpPr>
        <p:spPr>
          <a:xfrm>
            <a:off x="3027732" y="1"/>
            <a:ext cx="6878268" cy="4306523"/>
          </a:xfrm>
          <a:prstGeom prst="rect">
            <a:avLst/>
          </a:prstGeom>
          <a:solidFill>
            <a:srgbClr val="DCEBD5">
              <a:alpha val="9803"/>
            </a:srgbClr>
          </a:solidFill>
          <a:ln>
            <a:noFill/>
          </a:ln>
        </p:spPr>
      </p:sp>
      <p:sp>
        <p:nvSpPr>
          <p:cNvPr id="79" name="Google Shape;79;p38"/>
          <p:cNvSpPr txBox="1"/>
          <p:nvPr>
            <p:ph type="ctrTitle"/>
          </p:nvPr>
        </p:nvSpPr>
        <p:spPr>
          <a:xfrm>
            <a:off x="869473" y="1923442"/>
            <a:ext cx="5844112" cy="23876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rgbClr val="1C4114"/>
              </a:buClr>
              <a:buSzPts val="4388"/>
              <a:buFont typeface="Garamond"/>
              <a:buNone/>
              <a:defRPr sz="438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38"/>
          <p:cNvSpPr txBox="1"/>
          <p:nvPr>
            <p:ph idx="4" type="body"/>
          </p:nvPr>
        </p:nvSpPr>
        <p:spPr>
          <a:xfrm>
            <a:off x="1451075" y="5837238"/>
            <a:ext cx="634603" cy="412750"/>
          </a:xfrm>
          <a:prstGeom prst="rect">
            <a:avLst/>
          </a:prstGeom>
          <a:noFill/>
          <a:ln>
            <a:noFill/>
          </a:ln>
        </p:spPr>
        <p:txBody>
          <a:bodyPr anchorCtr="0" anchor="ctr" bIns="45700" lIns="91425" spcFirstLastPara="1" rIns="91425" wrap="square" tIns="45700">
            <a:normAutofit/>
          </a:bodyPr>
          <a:lstStyle>
            <a:lvl1pPr indent="-228600" lvl="0" marL="457200" algn="l">
              <a:lnSpc>
                <a:spcPct val="150000"/>
              </a:lnSpc>
              <a:spcBef>
                <a:spcPts val="813"/>
              </a:spcBef>
              <a:spcAft>
                <a:spcPts val="0"/>
              </a:spcAft>
              <a:buSzPts val="975"/>
              <a:buNone/>
              <a:defRPr sz="975">
                <a:solidFill>
                  <a:srgbClr val="5FAF4B"/>
                </a:solidFill>
              </a:defRPr>
            </a:lvl1pPr>
            <a:lvl2pPr indent="-342900" lvl="1" marL="914400" algn="l">
              <a:lnSpc>
                <a:spcPct val="150000"/>
              </a:lnSpc>
              <a:spcBef>
                <a:spcPts val="406"/>
              </a:spcBef>
              <a:spcAft>
                <a:spcPts val="0"/>
              </a:spcAft>
              <a:buSzPts val="1800"/>
              <a:buChar char="▪"/>
              <a:defRPr/>
            </a:lvl2pPr>
            <a:lvl3pPr indent="-342900" lvl="2" marL="1371600" algn="l">
              <a:lnSpc>
                <a:spcPct val="150000"/>
              </a:lnSpc>
              <a:spcBef>
                <a:spcPts val="406"/>
              </a:spcBef>
              <a:spcAft>
                <a:spcPts val="0"/>
              </a:spcAft>
              <a:buSzPts val="1800"/>
              <a:buChar char="▪"/>
              <a:defRPr/>
            </a:lvl3pPr>
            <a:lvl4pPr indent="-342900" lvl="3" marL="1828800" algn="l">
              <a:lnSpc>
                <a:spcPct val="150000"/>
              </a:lnSpc>
              <a:spcBef>
                <a:spcPts val="406"/>
              </a:spcBef>
              <a:spcAft>
                <a:spcPts val="0"/>
              </a:spcAft>
              <a:buSzPts val="1800"/>
              <a:buChar char="▪"/>
              <a:defRPr/>
            </a:lvl4pPr>
            <a:lvl5pPr indent="-342900" lvl="4" marL="2286000" algn="l">
              <a:lnSpc>
                <a:spcPct val="150000"/>
              </a:lnSpc>
              <a:spcBef>
                <a:spcPts val="406"/>
              </a:spcBef>
              <a:spcAft>
                <a:spcPts val="0"/>
              </a:spcAft>
              <a:buSzPts val="1800"/>
              <a:buChar char="•"/>
              <a:defRPr/>
            </a:lvl5pPr>
            <a:lvl6pPr indent="-342900" lvl="5" marL="2743200" algn="l">
              <a:lnSpc>
                <a:spcPct val="90000"/>
              </a:lnSpc>
              <a:spcBef>
                <a:spcPts val="406"/>
              </a:spcBef>
              <a:spcAft>
                <a:spcPts val="0"/>
              </a:spcAft>
              <a:buClr>
                <a:schemeClr val="dk1"/>
              </a:buClr>
              <a:buSzPts val="1800"/>
              <a:buChar char="•"/>
              <a:defRPr/>
            </a:lvl6pPr>
            <a:lvl7pPr indent="-342900" lvl="6" marL="3200400" algn="l">
              <a:lnSpc>
                <a:spcPct val="90000"/>
              </a:lnSpc>
              <a:spcBef>
                <a:spcPts val="406"/>
              </a:spcBef>
              <a:spcAft>
                <a:spcPts val="0"/>
              </a:spcAft>
              <a:buClr>
                <a:schemeClr val="dk1"/>
              </a:buClr>
              <a:buSzPts val="1800"/>
              <a:buChar char="•"/>
              <a:defRPr/>
            </a:lvl7pPr>
            <a:lvl8pPr indent="-342900" lvl="7" marL="3657600" algn="l">
              <a:lnSpc>
                <a:spcPct val="90000"/>
              </a:lnSpc>
              <a:spcBef>
                <a:spcPts val="406"/>
              </a:spcBef>
              <a:spcAft>
                <a:spcPts val="0"/>
              </a:spcAft>
              <a:buClr>
                <a:schemeClr val="dk1"/>
              </a:buClr>
              <a:buSzPts val="1800"/>
              <a:buChar char="•"/>
              <a:defRPr/>
            </a:lvl8pPr>
            <a:lvl9pPr indent="-342900" lvl="8" marL="4114800" algn="l">
              <a:lnSpc>
                <a:spcPct val="90000"/>
              </a:lnSpc>
              <a:spcBef>
                <a:spcPts val="406"/>
              </a:spcBef>
              <a:spcAft>
                <a:spcPts val="0"/>
              </a:spcAft>
              <a:buClr>
                <a:schemeClr val="dk1"/>
              </a:buClr>
              <a:buSzPts val="1800"/>
              <a:buChar char="•"/>
              <a:defRPr/>
            </a:lvl9pPr>
          </a:lstStyle>
          <a:p/>
        </p:txBody>
      </p:sp>
      <p:sp>
        <p:nvSpPr>
          <p:cNvPr id="81" name="Google Shape;81;p38"/>
          <p:cNvSpPr txBox="1"/>
          <p:nvPr>
            <p:ph idx="12" type="sldNum"/>
          </p:nvPr>
        </p:nvSpPr>
        <p:spPr>
          <a:xfrm>
            <a:off x="9278926" y="6591600"/>
            <a:ext cx="438660" cy="26640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b="0" i="0" sz="975">
                <a:solidFill>
                  <a:srgbClr val="5FAF4B"/>
                </a:solidFill>
                <a:latin typeface="Arial"/>
                <a:ea typeface="Arial"/>
                <a:cs typeface="Arial"/>
                <a:sym typeface="Arial"/>
              </a:defRPr>
            </a:lvl1pPr>
            <a:lvl2pPr indent="0" lvl="1" marL="0" algn="r">
              <a:spcBef>
                <a:spcPts val="0"/>
              </a:spcBef>
              <a:spcAft>
                <a:spcPts val="0"/>
              </a:spcAft>
              <a:buNone/>
              <a:defRPr b="0" i="0" sz="975">
                <a:solidFill>
                  <a:srgbClr val="5FAF4B"/>
                </a:solidFill>
                <a:latin typeface="Arial"/>
                <a:ea typeface="Arial"/>
                <a:cs typeface="Arial"/>
                <a:sym typeface="Arial"/>
              </a:defRPr>
            </a:lvl2pPr>
            <a:lvl3pPr indent="0" lvl="2" marL="0" algn="r">
              <a:spcBef>
                <a:spcPts val="0"/>
              </a:spcBef>
              <a:spcAft>
                <a:spcPts val="0"/>
              </a:spcAft>
              <a:buNone/>
              <a:defRPr b="0" i="0" sz="975">
                <a:solidFill>
                  <a:srgbClr val="5FAF4B"/>
                </a:solidFill>
                <a:latin typeface="Arial"/>
                <a:ea typeface="Arial"/>
                <a:cs typeface="Arial"/>
                <a:sym typeface="Arial"/>
              </a:defRPr>
            </a:lvl3pPr>
            <a:lvl4pPr indent="0" lvl="3" marL="0" algn="r">
              <a:spcBef>
                <a:spcPts val="0"/>
              </a:spcBef>
              <a:spcAft>
                <a:spcPts val="0"/>
              </a:spcAft>
              <a:buNone/>
              <a:defRPr b="0" i="0" sz="975">
                <a:solidFill>
                  <a:srgbClr val="5FAF4B"/>
                </a:solidFill>
                <a:latin typeface="Arial"/>
                <a:ea typeface="Arial"/>
                <a:cs typeface="Arial"/>
                <a:sym typeface="Arial"/>
              </a:defRPr>
            </a:lvl4pPr>
            <a:lvl5pPr indent="0" lvl="4" marL="0" algn="r">
              <a:spcBef>
                <a:spcPts val="0"/>
              </a:spcBef>
              <a:spcAft>
                <a:spcPts val="0"/>
              </a:spcAft>
              <a:buNone/>
              <a:defRPr b="0" i="0" sz="975">
                <a:solidFill>
                  <a:srgbClr val="5FAF4B"/>
                </a:solidFill>
                <a:latin typeface="Arial"/>
                <a:ea typeface="Arial"/>
                <a:cs typeface="Arial"/>
                <a:sym typeface="Arial"/>
              </a:defRPr>
            </a:lvl5pPr>
            <a:lvl6pPr indent="0" lvl="5" marL="0" algn="r">
              <a:spcBef>
                <a:spcPts val="0"/>
              </a:spcBef>
              <a:spcAft>
                <a:spcPts val="0"/>
              </a:spcAft>
              <a:buNone/>
              <a:defRPr b="0" i="0" sz="975">
                <a:solidFill>
                  <a:srgbClr val="5FAF4B"/>
                </a:solidFill>
                <a:latin typeface="Arial"/>
                <a:ea typeface="Arial"/>
                <a:cs typeface="Arial"/>
                <a:sym typeface="Arial"/>
              </a:defRPr>
            </a:lvl6pPr>
            <a:lvl7pPr indent="0" lvl="6" marL="0" algn="r">
              <a:spcBef>
                <a:spcPts val="0"/>
              </a:spcBef>
              <a:spcAft>
                <a:spcPts val="0"/>
              </a:spcAft>
              <a:buNone/>
              <a:defRPr b="0" i="0" sz="975">
                <a:solidFill>
                  <a:srgbClr val="5FAF4B"/>
                </a:solidFill>
                <a:latin typeface="Arial"/>
                <a:ea typeface="Arial"/>
                <a:cs typeface="Arial"/>
                <a:sym typeface="Arial"/>
              </a:defRPr>
            </a:lvl7pPr>
            <a:lvl8pPr indent="0" lvl="7" marL="0" algn="r">
              <a:spcBef>
                <a:spcPts val="0"/>
              </a:spcBef>
              <a:spcAft>
                <a:spcPts val="0"/>
              </a:spcAft>
              <a:buNone/>
              <a:defRPr b="0" i="0" sz="975">
                <a:solidFill>
                  <a:srgbClr val="5FAF4B"/>
                </a:solidFill>
                <a:latin typeface="Arial"/>
                <a:ea typeface="Arial"/>
                <a:cs typeface="Arial"/>
                <a:sym typeface="Arial"/>
              </a:defRPr>
            </a:lvl8pPr>
            <a:lvl9pPr indent="0" lvl="8" marL="0" algn="r">
              <a:spcBef>
                <a:spcPts val="0"/>
              </a:spcBef>
              <a:spcAft>
                <a:spcPts val="0"/>
              </a:spcAft>
              <a:buNone/>
              <a:defRPr b="0" i="0" sz="975">
                <a:solidFill>
                  <a:srgbClr val="5FAF4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pos="7355">
          <p15:clr>
            <a:srgbClr val="FBAE40"/>
          </p15:clr>
        </p15:guide>
        <p15:guide id="2" pos="302">
          <p15:clr>
            <a:srgbClr val="FBAE40"/>
          </p15:clr>
        </p15:guide>
        <p15:guide id="3" orient="horz" pos="346">
          <p15:clr>
            <a:srgbClr val="FBAE40"/>
          </p15:clr>
        </p15:guide>
        <p15:guide id="4" orient="horz" pos="3974">
          <p15:clr>
            <a:srgbClr val="FBAE40"/>
          </p15:clr>
        </p15:guide>
        <p15:guide id="5" pos="665">
          <p15:clr>
            <a:srgbClr val="FBAE40"/>
          </p15:clr>
        </p15:guide>
        <p15:guide id="6" orient="horz" pos="2160">
          <p15:clr>
            <a:srgbClr val="FBAE40"/>
          </p15:clr>
        </p15:guide>
        <p15:guide id="7" pos="91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 name="Shape 26"/>
        <p:cNvGrpSpPr/>
        <p:nvPr/>
      </p:nvGrpSpPr>
      <p:grpSpPr>
        <a:xfrm>
          <a:off x="0" y="0"/>
          <a:ext cx="0" cy="0"/>
          <a:chOff x="0" y="0"/>
          <a:chExt cx="0" cy="0"/>
        </a:xfrm>
      </p:grpSpPr>
      <p:sp>
        <p:nvSpPr>
          <p:cNvPr id="27" name="Google Shape;27;p27"/>
          <p:cNvSpPr txBox="1"/>
          <p:nvPr>
            <p:ph type="title"/>
          </p:nvPr>
        </p:nvSpPr>
        <p:spPr>
          <a:xfrm>
            <a:off x="1274617" y="88670"/>
            <a:ext cx="7647710" cy="963844"/>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27"/>
          <p:cNvSpPr txBox="1"/>
          <p:nvPr>
            <p:ph idx="1" type="body"/>
          </p:nvPr>
        </p:nvSpPr>
        <p:spPr>
          <a:xfrm>
            <a:off x="304800" y="1125538"/>
            <a:ext cx="9401175" cy="5176939"/>
          </a:xfrm>
          <a:prstGeom prst="rect">
            <a:avLst/>
          </a:prstGeom>
          <a:noFill/>
          <a:ln>
            <a:noFill/>
          </a:ln>
        </p:spPr>
        <p:txBody>
          <a:bodyPr anchorCtr="0" anchor="t" bIns="45700" lIns="91425" spcFirstLastPara="1" rIns="91425" wrap="square" tIns="45700">
            <a:noAutofit/>
          </a:bodyPr>
          <a:lstStyle>
            <a:lvl1pPr indent="-342900" lvl="0" marL="457200" algn="l">
              <a:spcBef>
                <a:spcPts val="0"/>
              </a:spcBef>
              <a:spcAft>
                <a:spcPts val="0"/>
              </a:spcAft>
              <a:buClr>
                <a:srgbClr val="3F3F3F"/>
              </a:buClr>
              <a:buSzPts val="1800"/>
              <a:buChar char="•"/>
              <a:defRPr/>
            </a:lvl1pPr>
            <a:lvl2pPr indent="-342900" lvl="1" marL="914400" algn="l">
              <a:spcBef>
                <a:spcPts val="0"/>
              </a:spcBef>
              <a:spcAft>
                <a:spcPts val="0"/>
              </a:spcAft>
              <a:buClr>
                <a:srgbClr val="3F3F3F"/>
              </a:buClr>
              <a:buSzPts val="1800"/>
              <a:buChar char="–"/>
              <a:defRPr/>
            </a:lvl2pPr>
            <a:lvl3pPr indent="-342900" lvl="2" marL="1371600" algn="l">
              <a:spcBef>
                <a:spcPts val="0"/>
              </a:spcBef>
              <a:spcAft>
                <a:spcPts val="0"/>
              </a:spcAft>
              <a:buClr>
                <a:srgbClr val="3F3F3F"/>
              </a:buClr>
              <a:buSzPts val="1800"/>
              <a:buChar char="•"/>
              <a:defRPr/>
            </a:lvl3pPr>
            <a:lvl4pPr indent="-342900" lvl="3" marL="1828800" algn="l">
              <a:spcBef>
                <a:spcPts val="0"/>
              </a:spcBef>
              <a:spcAft>
                <a:spcPts val="0"/>
              </a:spcAft>
              <a:buClr>
                <a:srgbClr val="3F3F3F"/>
              </a:buClr>
              <a:buSzPts val="1800"/>
              <a:buChar char="–"/>
              <a:defRPr/>
            </a:lvl4pPr>
            <a:lvl5pPr indent="-342900" lvl="4" marL="2286000" algn="l">
              <a:spcBef>
                <a:spcPts val="0"/>
              </a:spcBef>
              <a:spcAft>
                <a:spcPts val="0"/>
              </a:spcAft>
              <a:buClr>
                <a:srgbClr val="3F3F3F"/>
              </a:buClr>
              <a:buSzPts val="1800"/>
              <a:buChar char="»"/>
              <a:defRPr/>
            </a:lvl5pPr>
            <a:lvl6pPr indent="-342900" lvl="5" marL="2743200" algn="l">
              <a:spcBef>
                <a:spcPts val="0"/>
              </a:spcBef>
              <a:spcAft>
                <a:spcPts val="0"/>
              </a:spcAft>
              <a:buClr>
                <a:schemeClr val="dk1"/>
              </a:buClr>
              <a:buSzPts val="1800"/>
              <a:buChar char="»"/>
              <a:defRPr/>
            </a:lvl6pPr>
            <a:lvl7pPr indent="-342900" lvl="6" marL="3200400" algn="l">
              <a:spcBef>
                <a:spcPts val="0"/>
              </a:spcBef>
              <a:spcAft>
                <a:spcPts val="0"/>
              </a:spcAft>
              <a:buClr>
                <a:schemeClr val="dk1"/>
              </a:buClr>
              <a:buSzPts val="1800"/>
              <a:buChar char="»"/>
              <a:defRPr/>
            </a:lvl7pPr>
            <a:lvl8pPr indent="-342900" lvl="7" marL="3657600" algn="l">
              <a:spcBef>
                <a:spcPts val="0"/>
              </a:spcBef>
              <a:spcAft>
                <a:spcPts val="0"/>
              </a:spcAft>
              <a:buClr>
                <a:schemeClr val="dk1"/>
              </a:buClr>
              <a:buSzPts val="1800"/>
              <a:buChar char="»"/>
              <a:defRPr/>
            </a:lvl8pPr>
            <a:lvl9pPr indent="-342900" lvl="8" marL="4114800" algn="l">
              <a:spcBef>
                <a:spcPts val="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9" name="Shape 29"/>
        <p:cNvGrpSpPr/>
        <p:nvPr/>
      </p:nvGrpSpPr>
      <p:grpSpPr>
        <a:xfrm>
          <a:off x="0" y="0"/>
          <a:ext cx="0" cy="0"/>
          <a:chOff x="0" y="0"/>
          <a:chExt cx="0" cy="0"/>
        </a:xfrm>
      </p:grpSpPr>
      <p:sp>
        <p:nvSpPr>
          <p:cNvPr id="30" name="Google Shape;30;p28"/>
          <p:cNvSpPr txBox="1"/>
          <p:nvPr>
            <p:ph type="title"/>
          </p:nvPr>
        </p:nvSpPr>
        <p:spPr>
          <a:xfrm>
            <a:off x="782638" y="4406900"/>
            <a:ext cx="8420100" cy="13620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1"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8"/>
          <p:cNvSpPr txBox="1"/>
          <p:nvPr>
            <p:ph idx="1" type="body"/>
          </p:nvPr>
        </p:nvSpPr>
        <p:spPr>
          <a:xfrm>
            <a:off x="782638" y="2906713"/>
            <a:ext cx="84201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0"/>
              </a:spcBef>
              <a:spcAft>
                <a:spcPts val="0"/>
              </a:spcAft>
              <a:buClr>
                <a:srgbClr val="3F3F3F"/>
              </a:buClr>
              <a:buSzPts val="2000"/>
              <a:buFont typeface="Calibri"/>
              <a:buNone/>
              <a:defRPr sz="2000"/>
            </a:lvl1pPr>
            <a:lvl2pPr indent="-228600" lvl="1" marL="914400" algn="l">
              <a:spcBef>
                <a:spcPts val="0"/>
              </a:spcBef>
              <a:spcAft>
                <a:spcPts val="0"/>
              </a:spcAft>
              <a:buClr>
                <a:srgbClr val="3F3F3F"/>
              </a:buClr>
              <a:buSzPts val="1800"/>
              <a:buFont typeface="Calibri"/>
              <a:buNone/>
              <a:defRPr sz="1800"/>
            </a:lvl2pPr>
            <a:lvl3pPr indent="-228600" lvl="2" marL="1371600" algn="l">
              <a:spcBef>
                <a:spcPts val="0"/>
              </a:spcBef>
              <a:spcAft>
                <a:spcPts val="0"/>
              </a:spcAft>
              <a:buClr>
                <a:srgbClr val="3F3F3F"/>
              </a:buClr>
              <a:buSzPts val="1600"/>
              <a:buFont typeface="Calibri"/>
              <a:buNone/>
              <a:defRPr sz="1600"/>
            </a:lvl3pPr>
            <a:lvl4pPr indent="-228600" lvl="3" marL="1828800" algn="l">
              <a:spcBef>
                <a:spcPts val="0"/>
              </a:spcBef>
              <a:spcAft>
                <a:spcPts val="0"/>
              </a:spcAft>
              <a:buClr>
                <a:srgbClr val="3F3F3F"/>
              </a:buClr>
              <a:buSzPts val="1400"/>
              <a:buFont typeface="Calibri"/>
              <a:buNone/>
              <a:defRPr sz="1400"/>
            </a:lvl4pPr>
            <a:lvl5pPr indent="-228600" lvl="4" marL="2286000" algn="l">
              <a:spcBef>
                <a:spcPts val="0"/>
              </a:spcBef>
              <a:spcAft>
                <a:spcPts val="0"/>
              </a:spcAft>
              <a:buClr>
                <a:srgbClr val="3F3F3F"/>
              </a:buClr>
              <a:buSzPts val="1400"/>
              <a:buFont typeface="Calibri"/>
              <a:buNone/>
              <a:defRPr sz="1400"/>
            </a:lvl5pPr>
            <a:lvl6pPr indent="-228600" lvl="5" marL="2743200" algn="l">
              <a:spcBef>
                <a:spcPts val="0"/>
              </a:spcBef>
              <a:spcAft>
                <a:spcPts val="0"/>
              </a:spcAft>
              <a:buClr>
                <a:schemeClr val="dk1"/>
              </a:buClr>
              <a:buSzPts val="1400"/>
              <a:buFont typeface="Arial"/>
              <a:buNone/>
              <a:defRPr sz="1400"/>
            </a:lvl6pPr>
            <a:lvl7pPr indent="-228600" lvl="6" marL="3200400" algn="l">
              <a:spcBef>
                <a:spcPts val="0"/>
              </a:spcBef>
              <a:spcAft>
                <a:spcPts val="0"/>
              </a:spcAft>
              <a:buClr>
                <a:schemeClr val="dk1"/>
              </a:buClr>
              <a:buSzPts val="1400"/>
              <a:buFont typeface="Arial"/>
              <a:buNone/>
              <a:defRPr sz="1400"/>
            </a:lvl7pPr>
            <a:lvl8pPr indent="-228600" lvl="7" marL="3657600" algn="l">
              <a:spcBef>
                <a:spcPts val="0"/>
              </a:spcBef>
              <a:spcAft>
                <a:spcPts val="0"/>
              </a:spcAft>
              <a:buClr>
                <a:schemeClr val="dk1"/>
              </a:buClr>
              <a:buSzPts val="1400"/>
              <a:buFont typeface="Arial"/>
              <a:buNone/>
              <a:defRPr sz="1400"/>
            </a:lvl8pPr>
            <a:lvl9pPr indent="-228600" lvl="8" marL="4114800" algn="l">
              <a:spcBef>
                <a:spcPts val="0"/>
              </a:spcBef>
              <a:spcAft>
                <a:spcPts val="0"/>
              </a:spcAft>
              <a:buClr>
                <a:schemeClr val="dk1"/>
              </a:buClr>
              <a:buSzPts val="1400"/>
              <a:buFont typeface="Arial"/>
              <a:buNone/>
              <a:defRPr sz="14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2" name="Shape 32"/>
        <p:cNvGrpSpPr/>
        <p:nvPr/>
      </p:nvGrpSpPr>
      <p:grpSpPr>
        <a:xfrm>
          <a:off x="0" y="0"/>
          <a:ext cx="0" cy="0"/>
          <a:chOff x="0" y="0"/>
          <a:chExt cx="0" cy="0"/>
        </a:xfrm>
      </p:grpSpPr>
      <p:sp>
        <p:nvSpPr>
          <p:cNvPr id="33" name="Google Shape;33;p29"/>
          <p:cNvSpPr txBox="1"/>
          <p:nvPr>
            <p:ph type="title"/>
          </p:nvPr>
        </p:nvSpPr>
        <p:spPr>
          <a:xfrm>
            <a:off x="1302328" y="69214"/>
            <a:ext cx="8403648" cy="9833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29"/>
          <p:cNvSpPr txBox="1"/>
          <p:nvPr>
            <p:ph idx="1" type="body"/>
          </p:nvPr>
        </p:nvSpPr>
        <p:spPr>
          <a:xfrm>
            <a:off x="1611313" y="1125538"/>
            <a:ext cx="3970337" cy="5000625"/>
          </a:xfrm>
          <a:prstGeom prst="rect">
            <a:avLst/>
          </a:prstGeom>
          <a:noFill/>
          <a:ln>
            <a:noFill/>
          </a:ln>
        </p:spPr>
        <p:txBody>
          <a:bodyPr anchorCtr="0" anchor="t" bIns="45700" lIns="91425" spcFirstLastPara="1" rIns="91425" wrap="square" tIns="45700">
            <a:noAutofit/>
          </a:bodyPr>
          <a:lstStyle>
            <a:lvl1pPr indent="-406400" lvl="0" marL="457200" algn="l">
              <a:spcBef>
                <a:spcPts val="0"/>
              </a:spcBef>
              <a:spcAft>
                <a:spcPts val="0"/>
              </a:spcAft>
              <a:buClr>
                <a:srgbClr val="3F3F3F"/>
              </a:buClr>
              <a:buSzPts val="2800"/>
              <a:buFont typeface="Calibri"/>
              <a:buChar char="•"/>
              <a:defRPr sz="2800"/>
            </a:lvl1pPr>
            <a:lvl2pPr indent="-381000" lvl="1" marL="914400" algn="l">
              <a:spcBef>
                <a:spcPts val="0"/>
              </a:spcBef>
              <a:spcAft>
                <a:spcPts val="0"/>
              </a:spcAft>
              <a:buClr>
                <a:srgbClr val="3F3F3F"/>
              </a:buClr>
              <a:buSzPts val="2400"/>
              <a:buFont typeface="Calibri"/>
              <a:buChar char="–"/>
              <a:defRPr sz="2400"/>
            </a:lvl2pPr>
            <a:lvl3pPr indent="-355600" lvl="2" marL="1371600" algn="l">
              <a:spcBef>
                <a:spcPts val="0"/>
              </a:spcBef>
              <a:spcAft>
                <a:spcPts val="0"/>
              </a:spcAft>
              <a:buClr>
                <a:srgbClr val="3F3F3F"/>
              </a:buClr>
              <a:buSzPts val="2000"/>
              <a:buFont typeface="Calibri"/>
              <a:buChar char="•"/>
              <a:defRPr sz="2000"/>
            </a:lvl3pPr>
            <a:lvl4pPr indent="-342900" lvl="3" marL="1828800" algn="l">
              <a:spcBef>
                <a:spcPts val="0"/>
              </a:spcBef>
              <a:spcAft>
                <a:spcPts val="0"/>
              </a:spcAft>
              <a:buClr>
                <a:srgbClr val="3F3F3F"/>
              </a:buClr>
              <a:buSzPts val="1800"/>
              <a:buFont typeface="Calibri"/>
              <a:buChar char="–"/>
              <a:defRPr sz="1800"/>
            </a:lvl4pPr>
            <a:lvl5pPr indent="-342900" lvl="4" marL="2286000" algn="l">
              <a:spcBef>
                <a:spcPts val="0"/>
              </a:spcBef>
              <a:spcAft>
                <a:spcPts val="0"/>
              </a:spcAft>
              <a:buClr>
                <a:srgbClr val="3F3F3F"/>
              </a:buClr>
              <a:buSzPts val="1800"/>
              <a:buFont typeface="Calibri"/>
              <a:buChar char="»"/>
              <a:defRPr sz="1800"/>
            </a:lvl5pPr>
            <a:lvl6pPr indent="-342900" lvl="5" marL="2743200" algn="l">
              <a:spcBef>
                <a:spcPts val="0"/>
              </a:spcBef>
              <a:spcAft>
                <a:spcPts val="0"/>
              </a:spcAft>
              <a:buClr>
                <a:schemeClr val="dk1"/>
              </a:buClr>
              <a:buSzPts val="1800"/>
              <a:buFont typeface="Arial"/>
              <a:buChar char="»"/>
              <a:defRPr sz="1800"/>
            </a:lvl6pPr>
            <a:lvl7pPr indent="-342900" lvl="6" marL="3200400" algn="l">
              <a:spcBef>
                <a:spcPts val="0"/>
              </a:spcBef>
              <a:spcAft>
                <a:spcPts val="0"/>
              </a:spcAft>
              <a:buClr>
                <a:schemeClr val="dk1"/>
              </a:buClr>
              <a:buSzPts val="1800"/>
              <a:buFont typeface="Arial"/>
              <a:buChar char="»"/>
              <a:defRPr sz="1800"/>
            </a:lvl7pPr>
            <a:lvl8pPr indent="-342900" lvl="7" marL="3657600" algn="l">
              <a:spcBef>
                <a:spcPts val="0"/>
              </a:spcBef>
              <a:spcAft>
                <a:spcPts val="0"/>
              </a:spcAft>
              <a:buClr>
                <a:schemeClr val="dk1"/>
              </a:buClr>
              <a:buSzPts val="1800"/>
              <a:buFont typeface="Arial"/>
              <a:buChar char="»"/>
              <a:defRPr sz="1800"/>
            </a:lvl8pPr>
            <a:lvl9pPr indent="-342900" lvl="8" marL="4114800" algn="l">
              <a:spcBef>
                <a:spcPts val="0"/>
              </a:spcBef>
              <a:spcAft>
                <a:spcPts val="0"/>
              </a:spcAft>
              <a:buClr>
                <a:schemeClr val="dk1"/>
              </a:buClr>
              <a:buSzPts val="1800"/>
              <a:buFont typeface="Arial"/>
              <a:buChar char="»"/>
              <a:defRPr sz="1800"/>
            </a:lvl9pPr>
          </a:lstStyle>
          <a:p/>
        </p:txBody>
      </p:sp>
      <p:sp>
        <p:nvSpPr>
          <p:cNvPr id="35" name="Google Shape;35;p29"/>
          <p:cNvSpPr txBox="1"/>
          <p:nvPr>
            <p:ph idx="2" type="body"/>
          </p:nvPr>
        </p:nvSpPr>
        <p:spPr>
          <a:xfrm>
            <a:off x="5734050" y="1125538"/>
            <a:ext cx="3971925" cy="5000625"/>
          </a:xfrm>
          <a:prstGeom prst="rect">
            <a:avLst/>
          </a:prstGeom>
          <a:noFill/>
          <a:ln>
            <a:noFill/>
          </a:ln>
        </p:spPr>
        <p:txBody>
          <a:bodyPr anchorCtr="0" anchor="t" bIns="45700" lIns="91425" spcFirstLastPara="1" rIns="91425" wrap="square" tIns="45700">
            <a:noAutofit/>
          </a:bodyPr>
          <a:lstStyle>
            <a:lvl1pPr indent="-406400" lvl="0" marL="457200" algn="l">
              <a:spcBef>
                <a:spcPts val="0"/>
              </a:spcBef>
              <a:spcAft>
                <a:spcPts val="0"/>
              </a:spcAft>
              <a:buClr>
                <a:srgbClr val="3F3F3F"/>
              </a:buClr>
              <a:buSzPts val="2800"/>
              <a:buFont typeface="Calibri"/>
              <a:buChar char="•"/>
              <a:defRPr sz="2800"/>
            </a:lvl1pPr>
            <a:lvl2pPr indent="-381000" lvl="1" marL="914400" algn="l">
              <a:spcBef>
                <a:spcPts val="0"/>
              </a:spcBef>
              <a:spcAft>
                <a:spcPts val="0"/>
              </a:spcAft>
              <a:buClr>
                <a:srgbClr val="3F3F3F"/>
              </a:buClr>
              <a:buSzPts val="2400"/>
              <a:buFont typeface="Calibri"/>
              <a:buChar char="–"/>
              <a:defRPr sz="2400"/>
            </a:lvl2pPr>
            <a:lvl3pPr indent="-355600" lvl="2" marL="1371600" algn="l">
              <a:spcBef>
                <a:spcPts val="0"/>
              </a:spcBef>
              <a:spcAft>
                <a:spcPts val="0"/>
              </a:spcAft>
              <a:buClr>
                <a:srgbClr val="3F3F3F"/>
              </a:buClr>
              <a:buSzPts val="2000"/>
              <a:buFont typeface="Calibri"/>
              <a:buChar char="•"/>
              <a:defRPr sz="2000"/>
            </a:lvl3pPr>
            <a:lvl4pPr indent="-342900" lvl="3" marL="1828800" algn="l">
              <a:spcBef>
                <a:spcPts val="0"/>
              </a:spcBef>
              <a:spcAft>
                <a:spcPts val="0"/>
              </a:spcAft>
              <a:buClr>
                <a:srgbClr val="3F3F3F"/>
              </a:buClr>
              <a:buSzPts val="1800"/>
              <a:buFont typeface="Calibri"/>
              <a:buChar char="–"/>
              <a:defRPr sz="1800"/>
            </a:lvl4pPr>
            <a:lvl5pPr indent="-342900" lvl="4" marL="2286000" algn="l">
              <a:spcBef>
                <a:spcPts val="0"/>
              </a:spcBef>
              <a:spcAft>
                <a:spcPts val="0"/>
              </a:spcAft>
              <a:buClr>
                <a:srgbClr val="3F3F3F"/>
              </a:buClr>
              <a:buSzPts val="1800"/>
              <a:buFont typeface="Calibri"/>
              <a:buChar char="»"/>
              <a:defRPr sz="1800"/>
            </a:lvl5pPr>
            <a:lvl6pPr indent="-342900" lvl="5" marL="2743200" algn="l">
              <a:spcBef>
                <a:spcPts val="0"/>
              </a:spcBef>
              <a:spcAft>
                <a:spcPts val="0"/>
              </a:spcAft>
              <a:buClr>
                <a:schemeClr val="dk1"/>
              </a:buClr>
              <a:buSzPts val="1800"/>
              <a:buFont typeface="Arial"/>
              <a:buChar char="»"/>
              <a:defRPr sz="1800"/>
            </a:lvl6pPr>
            <a:lvl7pPr indent="-342900" lvl="6" marL="3200400" algn="l">
              <a:spcBef>
                <a:spcPts val="0"/>
              </a:spcBef>
              <a:spcAft>
                <a:spcPts val="0"/>
              </a:spcAft>
              <a:buClr>
                <a:schemeClr val="dk1"/>
              </a:buClr>
              <a:buSzPts val="1800"/>
              <a:buFont typeface="Arial"/>
              <a:buChar char="»"/>
              <a:defRPr sz="1800"/>
            </a:lvl7pPr>
            <a:lvl8pPr indent="-342900" lvl="7" marL="3657600" algn="l">
              <a:spcBef>
                <a:spcPts val="0"/>
              </a:spcBef>
              <a:spcAft>
                <a:spcPts val="0"/>
              </a:spcAft>
              <a:buClr>
                <a:schemeClr val="dk1"/>
              </a:buClr>
              <a:buSzPts val="1800"/>
              <a:buFont typeface="Arial"/>
              <a:buChar char="»"/>
              <a:defRPr sz="1800"/>
            </a:lvl8pPr>
            <a:lvl9pPr indent="-342900" lvl="8" marL="4114800" algn="l">
              <a:spcBef>
                <a:spcPts val="0"/>
              </a:spcBef>
              <a:spcAft>
                <a:spcPts val="0"/>
              </a:spcAft>
              <a:buClr>
                <a:schemeClr val="dk1"/>
              </a:buClr>
              <a:buSzPts val="1800"/>
              <a:buFont typeface="Arial"/>
              <a:buChar char="»"/>
              <a:defRPr sz="18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30"/>
          <p:cNvSpPr txBox="1"/>
          <p:nvPr>
            <p:ph type="title"/>
          </p:nvPr>
        </p:nvSpPr>
        <p:spPr>
          <a:xfrm>
            <a:off x="495300" y="274638"/>
            <a:ext cx="8915400" cy="11430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30"/>
          <p:cNvSpPr txBox="1"/>
          <p:nvPr>
            <p:ph idx="1" type="body"/>
          </p:nvPr>
        </p:nvSpPr>
        <p:spPr>
          <a:xfrm>
            <a:off x="495300" y="1535113"/>
            <a:ext cx="4376738" cy="639762"/>
          </a:xfrm>
          <a:prstGeom prst="rect">
            <a:avLst/>
          </a:prstGeom>
          <a:noFill/>
          <a:ln>
            <a:noFill/>
          </a:ln>
        </p:spPr>
        <p:txBody>
          <a:bodyPr anchorCtr="0" anchor="b" bIns="45700" lIns="91425" spcFirstLastPara="1" rIns="91425" wrap="square" tIns="45700">
            <a:noAutofit/>
          </a:bodyPr>
          <a:lstStyle>
            <a:lvl1pPr indent="-228600" lvl="0" marL="457200" algn="l">
              <a:spcBef>
                <a:spcPts val="0"/>
              </a:spcBef>
              <a:spcAft>
                <a:spcPts val="0"/>
              </a:spcAft>
              <a:buClr>
                <a:srgbClr val="3F3F3F"/>
              </a:buClr>
              <a:buSzPts val="2400"/>
              <a:buFont typeface="Calibri"/>
              <a:buNone/>
              <a:defRPr b="1" sz="2400"/>
            </a:lvl1pPr>
            <a:lvl2pPr indent="-228600" lvl="1" marL="914400" algn="l">
              <a:spcBef>
                <a:spcPts val="0"/>
              </a:spcBef>
              <a:spcAft>
                <a:spcPts val="0"/>
              </a:spcAft>
              <a:buClr>
                <a:srgbClr val="3F3F3F"/>
              </a:buClr>
              <a:buSzPts val="2000"/>
              <a:buFont typeface="Calibri"/>
              <a:buNone/>
              <a:defRPr b="1" sz="2000"/>
            </a:lvl2pPr>
            <a:lvl3pPr indent="-228600" lvl="2" marL="1371600" algn="l">
              <a:spcBef>
                <a:spcPts val="0"/>
              </a:spcBef>
              <a:spcAft>
                <a:spcPts val="0"/>
              </a:spcAft>
              <a:buClr>
                <a:srgbClr val="3F3F3F"/>
              </a:buClr>
              <a:buSzPts val="1800"/>
              <a:buFont typeface="Calibri"/>
              <a:buNone/>
              <a:defRPr b="1" sz="1800"/>
            </a:lvl3pPr>
            <a:lvl4pPr indent="-228600" lvl="3" marL="1828800" algn="l">
              <a:spcBef>
                <a:spcPts val="0"/>
              </a:spcBef>
              <a:spcAft>
                <a:spcPts val="0"/>
              </a:spcAft>
              <a:buClr>
                <a:srgbClr val="3F3F3F"/>
              </a:buClr>
              <a:buSzPts val="1600"/>
              <a:buFont typeface="Calibri"/>
              <a:buNone/>
              <a:defRPr b="1" sz="1600"/>
            </a:lvl4pPr>
            <a:lvl5pPr indent="-228600" lvl="4" marL="2286000" algn="l">
              <a:spcBef>
                <a:spcPts val="0"/>
              </a:spcBef>
              <a:spcAft>
                <a:spcPts val="0"/>
              </a:spcAft>
              <a:buClr>
                <a:srgbClr val="3F3F3F"/>
              </a:buClr>
              <a:buSzPts val="1600"/>
              <a:buFont typeface="Calibri"/>
              <a:buNone/>
              <a:defRPr b="1" sz="1600"/>
            </a:lvl5pPr>
            <a:lvl6pPr indent="-228600" lvl="5" marL="2743200" algn="l">
              <a:spcBef>
                <a:spcPts val="0"/>
              </a:spcBef>
              <a:spcAft>
                <a:spcPts val="0"/>
              </a:spcAft>
              <a:buClr>
                <a:schemeClr val="dk1"/>
              </a:buClr>
              <a:buSzPts val="1600"/>
              <a:buFont typeface="Arial"/>
              <a:buNone/>
              <a:defRPr b="1" sz="1600"/>
            </a:lvl6pPr>
            <a:lvl7pPr indent="-228600" lvl="6" marL="3200400" algn="l">
              <a:spcBef>
                <a:spcPts val="0"/>
              </a:spcBef>
              <a:spcAft>
                <a:spcPts val="0"/>
              </a:spcAft>
              <a:buClr>
                <a:schemeClr val="dk1"/>
              </a:buClr>
              <a:buSzPts val="1600"/>
              <a:buFont typeface="Arial"/>
              <a:buNone/>
              <a:defRPr b="1" sz="1600"/>
            </a:lvl7pPr>
            <a:lvl8pPr indent="-228600" lvl="7" marL="3657600" algn="l">
              <a:spcBef>
                <a:spcPts val="0"/>
              </a:spcBef>
              <a:spcAft>
                <a:spcPts val="0"/>
              </a:spcAft>
              <a:buClr>
                <a:schemeClr val="dk1"/>
              </a:buClr>
              <a:buSzPts val="1600"/>
              <a:buFont typeface="Arial"/>
              <a:buNone/>
              <a:defRPr b="1" sz="1600"/>
            </a:lvl8pPr>
            <a:lvl9pPr indent="-228600" lvl="8" marL="4114800" algn="l">
              <a:spcBef>
                <a:spcPts val="0"/>
              </a:spcBef>
              <a:spcAft>
                <a:spcPts val="0"/>
              </a:spcAft>
              <a:buClr>
                <a:schemeClr val="dk1"/>
              </a:buClr>
              <a:buSzPts val="1600"/>
              <a:buFont typeface="Arial"/>
              <a:buNone/>
              <a:defRPr b="1" sz="1600"/>
            </a:lvl9pPr>
          </a:lstStyle>
          <a:p/>
        </p:txBody>
      </p:sp>
      <p:sp>
        <p:nvSpPr>
          <p:cNvPr id="39" name="Google Shape;39;p30"/>
          <p:cNvSpPr txBox="1"/>
          <p:nvPr>
            <p:ph idx="2" type="body"/>
          </p:nvPr>
        </p:nvSpPr>
        <p:spPr>
          <a:xfrm>
            <a:off x="495300" y="2174875"/>
            <a:ext cx="437673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0"/>
              </a:spcBef>
              <a:spcAft>
                <a:spcPts val="0"/>
              </a:spcAft>
              <a:buClr>
                <a:srgbClr val="3F3F3F"/>
              </a:buClr>
              <a:buSzPts val="2400"/>
              <a:buFont typeface="Calibri"/>
              <a:buChar char="•"/>
              <a:defRPr sz="2400"/>
            </a:lvl1pPr>
            <a:lvl2pPr indent="-355600" lvl="1" marL="914400" algn="l">
              <a:spcBef>
                <a:spcPts val="0"/>
              </a:spcBef>
              <a:spcAft>
                <a:spcPts val="0"/>
              </a:spcAft>
              <a:buClr>
                <a:srgbClr val="3F3F3F"/>
              </a:buClr>
              <a:buSzPts val="2000"/>
              <a:buFont typeface="Calibri"/>
              <a:buChar char="–"/>
              <a:defRPr sz="2000"/>
            </a:lvl2pPr>
            <a:lvl3pPr indent="-342900" lvl="2" marL="1371600" algn="l">
              <a:spcBef>
                <a:spcPts val="0"/>
              </a:spcBef>
              <a:spcAft>
                <a:spcPts val="0"/>
              </a:spcAft>
              <a:buClr>
                <a:srgbClr val="3F3F3F"/>
              </a:buClr>
              <a:buSzPts val="1800"/>
              <a:buFont typeface="Calibri"/>
              <a:buChar char="•"/>
              <a:defRPr sz="1800"/>
            </a:lvl3pPr>
            <a:lvl4pPr indent="-330200" lvl="3" marL="1828800" algn="l">
              <a:spcBef>
                <a:spcPts val="0"/>
              </a:spcBef>
              <a:spcAft>
                <a:spcPts val="0"/>
              </a:spcAft>
              <a:buClr>
                <a:srgbClr val="3F3F3F"/>
              </a:buClr>
              <a:buSzPts val="1600"/>
              <a:buFont typeface="Calibri"/>
              <a:buChar char="–"/>
              <a:defRPr sz="1600"/>
            </a:lvl4pPr>
            <a:lvl5pPr indent="-330200" lvl="4" marL="2286000" algn="l">
              <a:spcBef>
                <a:spcPts val="0"/>
              </a:spcBef>
              <a:spcAft>
                <a:spcPts val="0"/>
              </a:spcAft>
              <a:buClr>
                <a:srgbClr val="3F3F3F"/>
              </a:buClr>
              <a:buSzPts val="1600"/>
              <a:buFont typeface="Calibri"/>
              <a:buChar char="»"/>
              <a:defRPr sz="1600"/>
            </a:lvl5pPr>
            <a:lvl6pPr indent="-330200" lvl="5" marL="2743200" algn="l">
              <a:spcBef>
                <a:spcPts val="0"/>
              </a:spcBef>
              <a:spcAft>
                <a:spcPts val="0"/>
              </a:spcAft>
              <a:buClr>
                <a:schemeClr val="dk1"/>
              </a:buClr>
              <a:buSzPts val="1600"/>
              <a:buFont typeface="Arial"/>
              <a:buChar char="»"/>
              <a:defRPr sz="1600"/>
            </a:lvl6pPr>
            <a:lvl7pPr indent="-330200" lvl="6" marL="3200400" algn="l">
              <a:spcBef>
                <a:spcPts val="0"/>
              </a:spcBef>
              <a:spcAft>
                <a:spcPts val="0"/>
              </a:spcAft>
              <a:buClr>
                <a:schemeClr val="dk1"/>
              </a:buClr>
              <a:buSzPts val="1600"/>
              <a:buFont typeface="Arial"/>
              <a:buChar char="»"/>
              <a:defRPr sz="1600"/>
            </a:lvl7pPr>
            <a:lvl8pPr indent="-330200" lvl="7" marL="3657600" algn="l">
              <a:spcBef>
                <a:spcPts val="0"/>
              </a:spcBef>
              <a:spcAft>
                <a:spcPts val="0"/>
              </a:spcAft>
              <a:buClr>
                <a:schemeClr val="dk1"/>
              </a:buClr>
              <a:buSzPts val="1600"/>
              <a:buFont typeface="Arial"/>
              <a:buChar char="»"/>
              <a:defRPr sz="1600"/>
            </a:lvl8pPr>
            <a:lvl9pPr indent="-330200" lvl="8" marL="4114800" algn="l">
              <a:spcBef>
                <a:spcPts val="0"/>
              </a:spcBef>
              <a:spcAft>
                <a:spcPts val="0"/>
              </a:spcAft>
              <a:buClr>
                <a:schemeClr val="dk1"/>
              </a:buClr>
              <a:buSzPts val="1600"/>
              <a:buFont typeface="Arial"/>
              <a:buChar char="»"/>
              <a:defRPr sz="1600"/>
            </a:lvl9pPr>
          </a:lstStyle>
          <a:p/>
        </p:txBody>
      </p:sp>
      <p:sp>
        <p:nvSpPr>
          <p:cNvPr id="40" name="Google Shape;40;p30"/>
          <p:cNvSpPr txBox="1"/>
          <p:nvPr>
            <p:ph idx="3" type="body"/>
          </p:nvPr>
        </p:nvSpPr>
        <p:spPr>
          <a:xfrm>
            <a:off x="5032375" y="1535113"/>
            <a:ext cx="4378325" cy="639762"/>
          </a:xfrm>
          <a:prstGeom prst="rect">
            <a:avLst/>
          </a:prstGeom>
          <a:noFill/>
          <a:ln>
            <a:noFill/>
          </a:ln>
        </p:spPr>
        <p:txBody>
          <a:bodyPr anchorCtr="0" anchor="b" bIns="45700" lIns="91425" spcFirstLastPara="1" rIns="91425" wrap="square" tIns="45700">
            <a:noAutofit/>
          </a:bodyPr>
          <a:lstStyle>
            <a:lvl1pPr indent="-228600" lvl="0" marL="457200" algn="l">
              <a:spcBef>
                <a:spcPts val="0"/>
              </a:spcBef>
              <a:spcAft>
                <a:spcPts val="0"/>
              </a:spcAft>
              <a:buClr>
                <a:srgbClr val="3F3F3F"/>
              </a:buClr>
              <a:buSzPts val="2400"/>
              <a:buFont typeface="Calibri"/>
              <a:buNone/>
              <a:defRPr b="1" sz="2400"/>
            </a:lvl1pPr>
            <a:lvl2pPr indent="-228600" lvl="1" marL="914400" algn="l">
              <a:spcBef>
                <a:spcPts val="0"/>
              </a:spcBef>
              <a:spcAft>
                <a:spcPts val="0"/>
              </a:spcAft>
              <a:buClr>
                <a:srgbClr val="3F3F3F"/>
              </a:buClr>
              <a:buSzPts val="2000"/>
              <a:buFont typeface="Calibri"/>
              <a:buNone/>
              <a:defRPr b="1" sz="2000"/>
            </a:lvl2pPr>
            <a:lvl3pPr indent="-228600" lvl="2" marL="1371600" algn="l">
              <a:spcBef>
                <a:spcPts val="0"/>
              </a:spcBef>
              <a:spcAft>
                <a:spcPts val="0"/>
              </a:spcAft>
              <a:buClr>
                <a:srgbClr val="3F3F3F"/>
              </a:buClr>
              <a:buSzPts val="1800"/>
              <a:buFont typeface="Calibri"/>
              <a:buNone/>
              <a:defRPr b="1" sz="1800"/>
            </a:lvl3pPr>
            <a:lvl4pPr indent="-228600" lvl="3" marL="1828800" algn="l">
              <a:spcBef>
                <a:spcPts val="0"/>
              </a:spcBef>
              <a:spcAft>
                <a:spcPts val="0"/>
              </a:spcAft>
              <a:buClr>
                <a:srgbClr val="3F3F3F"/>
              </a:buClr>
              <a:buSzPts val="1600"/>
              <a:buFont typeface="Calibri"/>
              <a:buNone/>
              <a:defRPr b="1" sz="1600"/>
            </a:lvl4pPr>
            <a:lvl5pPr indent="-228600" lvl="4" marL="2286000" algn="l">
              <a:spcBef>
                <a:spcPts val="0"/>
              </a:spcBef>
              <a:spcAft>
                <a:spcPts val="0"/>
              </a:spcAft>
              <a:buClr>
                <a:srgbClr val="3F3F3F"/>
              </a:buClr>
              <a:buSzPts val="1600"/>
              <a:buFont typeface="Calibri"/>
              <a:buNone/>
              <a:defRPr b="1" sz="1600"/>
            </a:lvl5pPr>
            <a:lvl6pPr indent="-228600" lvl="5" marL="2743200" algn="l">
              <a:spcBef>
                <a:spcPts val="0"/>
              </a:spcBef>
              <a:spcAft>
                <a:spcPts val="0"/>
              </a:spcAft>
              <a:buClr>
                <a:schemeClr val="dk1"/>
              </a:buClr>
              <a:buSzPts val="1600"/>
              <a:buFont typeface="Arial"/>
              <a:buNone/>
              <a:defRPr b="1" sz="1600"/>
            </a:lvl6pPr>
            <a:lvl7pPr indent="-228600" lvl="6" marL="3200400" algn="l">
              <a:spcBef>
                <a:spcPts val="0"/>
              </a:spcBef>
              <a:spcAft>
                <a:spcPts val="0"/>
              </a:spcAft>
              <a:buClr>
                <a:schemeClr val="dk1"/>
              </a:buClr>
              <a:buSzPts val="1600"/>
              <a:buFont typeface="Arial"/>
              <a:buNone/>
              <a:defRPr b="1" sz="1600"/>
            </a:lvl7pPr>
            <a:lvl8pPr indent="-228600" lvl="7" marL="3657600" algn="l">
              <a:spcBef>
                <a:spcPts val="0"/>
              </a:spcBef>
              <a:spcAft>
                <a:spcPts val="0"/>
              </a:spcAft>
              <a:buClr>
                <a:schemeClr val="dk1"/>
              </a:buClr>
              <a:buSzPts val="1600"/>
              <a:buFont typeface="Arial"/>
              <a:buNone/>
              <a:defRPr b="1" sz="1600"/>
            </a:lvl8pPr>
            <a:lvl9pPr indent="-228600" lvl="8" marL="4114800" algn="l">
              <a:spcBef>
                <a:spcPts val="0"/>
              </a:spcBef>
              <a:spcAft>
                <a:spcPts val="0"/>
              </a:spcAft>
              <a:buClr>
                <a:schemeClr val="dk1"/>
              </a:buClr>
              <a:buSzPts val="1600"/>
              <a:buFont typeface="Arial"/>
              <a:buNone/>
              <a:defRPr b="1" sz="1600"/>
            </a:lvl9pPr>
          </a:lstStyle>
          <a:p/>
        </p:txBody>
      </p:sp>
      <p:sp>
        <p:nvSpPr>
          <p:cNvPr id="41" name="Google Shape;41;p30"/>
          <p:cNvSpPr txBox="1"/>
          <p:nvPr>
            <p:ph idx="4" type="body"/>
          </p:nvPr>
        </p:nvSpPr>
        <p:spPr>
          <a:xfrm>
            <a:off x="5032375" y="2174875"/>
            <a:ext cx="437832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0"/>
              </a:spcBef>
              <a:spcAft>
                <a:spcPts val="0"/>
              </a:spcAft>
              <a:buClr>
                <a:srgbClr val="3F3F3F"/>
              </a:buClr>
              <a:buSzPts val="2400"/>
              <a:buFont typeface="Calibri"/>
              <a:buChar char="•"/>
              <a:defRPr sz="2400"/>
            </a:lvl1pPr>
            <a:lvl2pPr indent="-355600" lvl="1" marL="914400" algn="l">
              <a:spcBef>
                <a:spcPts val="0"/>
              </a:spcBef>
              <a:spcAft>
                <a:spcPts val="0"/>
              </a:spcAft>
              <a:buClr>
                <a:srgbClr val="3F3F3F"/>
              </a:buClr>
              <a:buSzPts val="2000"/>
              <a:buFont typeface="Calibri"/>
              <a:buChar char="–"/>
              <a:defRPr sz="2000"/>
            </a:lvl2pPr>
            <a:lvl3pPr indent="-342900" lvl="2" marL="1371600" algn="l">
              <a:spcBef>
                <a:spcPts val="0"/>
              </a:spcBef>
              <a:spcAft>
                <a:spcPts val="0"/>
              </a:spcAft>
              <a:buClr>
                <a:srgbClr val="3F3F3F"/>
              </a:buClr>
              <a:buSzPts val="1800"/>
              <a:buFont typeface="Calibri"/>
              <a:buChar char="•"/>
              <a:defRPr sz="1800"/>
            </a:lvl3pPr>
            <a:lvl4pPr indent="-330200" lvl="3" marL="1828800" algn="l">
              <a:spcBef>
                <a:spcPts val="0"/>
              </a:spcBef>
              <a:spcAft>
                <a:spcPts val="0"/>
              </a:spcAft>
              <a:buClr>
                <a:srgbClr val="3F3F3F"/>
              </a:buClr>
              <a:buSzPts val="1600"/>
              <a:buFont typeface="Calibri"/>
              <a:buChar char="–"/>
              <a:defRPr sz="1600"/>
            </a:lvl4pPr>
            <a:lvl5pPr indent="-330200" lvl="4" marL="2286000" algn="l">
              <a:spcBef>
                <a:spcPts val="0"/>
              </a:spcBef>
              <a:spcAft>
                <a:spcPts val="0"/>
              </a:spcAft>
              <a:buClr>
                <a:srgbClr val="3F3F3F"/>
              </a:buClr>
              <a:buSzPts val="1600"/>
              <a:buFont typeface="Calibri"/>
              <a:buChar char="»"/>
              <a:defRPr sz="1600"/>
            </a:lvl5pPr>
            <a:lvl6pPr indent="-330200" lvl="5" marL="2743200" algn="l">
              <a:spcBef>
                <a:spcPts val="0"/>
              </a:spcBef>
              <a:spcAft>
                <a:spcPts val="0"/>
              </a:spcAft>
              <a:buClr>
                <a:schemeClr val="dk1"/>
              </a:buClr>
              <a:buSzPts val="1600"/>
              <a:buFont typeface="Arial"/>
              <a:buChar char="»"/>
              <a:defRPr sz="1600"/>
            </a:lvl6pPr>
            <a:lvl7pPr indent="-330200" lvl="6" marL="3200400" algn="l">
              <a:spcBef>
                <a:spcPts val="0"/>
              </a:spcBef>
              <a:spcAft>
                <a:spcPts val="0"/>
              </a:spcAft>
              <a:buClr>
                <a:schemeClr val="dk1"/>
              </a:buClr>
              <a:buSzPts val="1600"/>
              <a:buFont typeface="Arial"/>
              <a:buChar char="»"/>
              <a:defRPr sz="1600"/>
            </a:lvl7pPr>
            <a:lvl8pPr indent="-330200" lvl="7" marL="3657600" algn="l">
              <a:spcBef>
                <a:spcPts val="0"/>
              </a:spcBef>
              <a:spcAft>
                <a:spcPts val="0"/>
              </a:spcAft>
              <a:buClr>
                <a:schemeClr val="dk1"/>
              </a:buClr>
              <a:buSzPts val="1600"/>
              <a:buFont typeface="Arial"/>
              <a:buChar char="»"/>
              <a:defRPr sz="1600"/>
            </a:lvl8pPr>
            <a:lvl9pPr indent="-330200" lvl="8" marL="4114800" algn="l">
              <a:spcBef>
                <a:spcPts val="0"/>
              </a:spcBef>
              <a:spcAft>
                <a:spcPts val="0"/>
              </a:spcAft>
              <a:buClr>
                <a:schemeClr val="dk1"/>
              </a:buClr>
              <a:buSzPts val="1600"/>
              <a:buFont typeface="Arial"/>
              <a:buChar char="»"/>
              <a:defRPr sz="16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2" name="Shape 42"/>
        <p:cNvGrpSpPr/>
        <p:nvPr/>
      </p:nvGrpSpPr>
      <p:grpSpPr>
        <a:xfrm>
          <a:off x="0" y="0"/>
          <a:ext cx="0" cy="0"/>
          <a:chOff x="0" y="0"/>
          <a:chExt cx="0" cy="0"/>
        </a:xfrm>
      </p:grpSpPr>
      <p:sp>
        <p:nvSpPr>
          <p:cNvPr id="43" name="Google Shape;43;p31"/>
          <p:cNvSpPr txBox="1"/>
          <p:nvPr>
            <p:ph type="title"/>
          </p:nvPr>
        </p:nvSpPr>
        <p:spPr>
          <a:xfrm>
            <a:off x="1302328" y="69214"/>
            <a:ext cx="8403648" cy="9833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4" name="Shape 44"/>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5" name="Shape 45"/>
        <p:cNvGrpSpPr/>
        <p:nvPr/>
      </p:nvGrpSpPr>
      <p:grpSpPr>
        <a:xfrm>
          <a:off x="0" y="0"/>
          <a:ext cx="0" cy="0"/>
          <a:chOff x="0" y="0"/>
          <a:chExt cx="0" cy="0"/>
        </a:xfrm>
      </p:grpSpPr>
      <p:sp>
        <p:nvSpPr>
          <p:cNvPr id="46" name="Google Shape;46;p33"/>
          <p:cNvSpPr txBox="1"/>
          <p:nvPr>
            <p:ph type="title"/>
          </p:nvPr>
        </p:nvSpPr>
        <p:spPr>
          <a:xfrm>
            <a:off x="495300" y="273050"/>
            <a:ext cx="3259138"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33"/>
          <p:cNvSpPr txBox="1"/>
          <p:nvPr>
            <p:ph idx="1" type="body"/>
          </p:nvPr>
        </p:nvSpPr>
        <p:spPr>
          <a:xfrm>
            <a:off x="3873500" y="273050"/>
            <a:ext cx="553720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0"/>
              </a:spcBef>
              <a:spcAft>
                <a:spcPts val="0"/>
              </a:spcAft>
              <a:buClr>
                <a:srgbClr val="3F3F3F"/>
              </a:buClr>
              <a:buSzPts val="3200"/>
              <a:buFont typeface="Calibri"/>
              <a:buChar char="•"/>
              <a:defRPr sz="3200"/>
            </a:lvl1pPr>
            <a:lvl2pPr indent="-406400" lvl="1" marL="914400" algn="l">
              <a:spcBef>
                <a:spcPts val="0"/>
              </a:spcBef>
              <a:spcAft>
                <a:spcPts val="0"/>
              </a:spcAft>
              <a:buClr>
                <a:srgbClr val="3F3F3F"/>
              </a:buClr>
              <a:buSzPts val="2800"/>
              <a:buFont typeface="Calibri"/>
              <a:buChar char="–"/>
              <a:defRPr sz="2800"/>
            </a:lvl2pPr>
            <a:lvl3pPr indent="-381000" lvl="2" marL="1371600" algn="l">
              <a:spcBef>
                <a:spcPts val="0"/>
              </a:spcBef>
              <a:spcAft>
                <a:spcPts val="0"/>
              </a:spcAft>
              <a:buClr>
                <a:srgbClr val="3F3F3F"/>
              </a:buClr>
              <a:buSzPts val="2400"/>
              <a:buFont typeface="Calibri"/>
              <a:buChar char="•"/>
              <a:defRPr sz="2400"/>
            </a:lvl3pPr>
            <a:lvl4pPr indent="-355600" lvl="3" marL="1828800" algn="l">
              <a:spcBef>
                <a:spcPts val="0"/>
              </a:spcBef>
              <a:spcAft>
                <a:spcPts val="0"/>
              </a:spcAft>
              <a:buClr>
                <a:srgbClr val="3F3F3F"/>
              </a:buClr>
              <a:buSzPts val="2000"/>
              <a:buFont typeface="Calibri"/>
              <a:buChar char="–"/>
              <a:defRPr sz="2000"/>
            </a:lvl4pPr>
            <a:lvl5pPr indent="-355600" lvl="4" marL="2286000" algn="l">
              <a:spcBef>
                <a:spcPts val="0"/>
              </a:spcBef>
              <a:spcAft>
                <a:spcPts val="0"/>
              </a:spcAft>
              <a:buClr>
                <a:srgbClr val="3F3F3F"/>
              </a:buClr>
              <a:buSzPts val="2000"/>
              <a:buFont typeface="Calibri"/>
              <a:buChar char="»"/>
              <a:defRPr sz="2000"/>
            </a:lvl5pPr>
            <a:lvl6pPr indent="-355600" lvl="5" marL="2743200" algn="l">
              <a:spcBef>
                <a:spcPts val="0"/>
              </a:spcBef>
              <a:spcAft>
                <a:spcPts val="0"/>
              </a:spcAft>
              <a:buClr>
                <a:schemeClr val="dk1"/>
              </a:buClr>
              <a:buSzPts val="2000"/>
              <a:buFont typeface="Arial"/>
              <a:buChar char="»"/>
              <a:defRPr sz="2000"/>
            </a:lvl6pPr>
            <a:lvl7pPr indent="-355600" lvl="6" marL="3200400" algn="l">
              <a:spcBef>
                <a:spcPts val="0"/>
              </a:spcBef>
              <a:spcAft>
                <a:spcPts val="0"/>
              </a:spcAft>
              <a:buClr>
                <a:schemeClr val="dk1"/>
              </a:buClr>
              <a:buSzPts val="2000"/>
              <a:buFont typeface="Arial"/>
              <a:buChar char="»"/>
              <a:defRPr sz="2000"/>
            </a:lvl7pPr>
            <a:lvl8pPr indent="-355600" lvl="7" marL="3657600" algn="l">
              <a:spcBef>
                <a:spcPts val="0"/>
              </a:spcBef>
              <a:spcAft>
                <a:spcPts val="0"/>
              </a:spcAft>
              <a:buClr>
                <a:schemeClr val="dk1"/>
              </a:buClr>
              <a:buSzPts val="2000"/>
              <a:buFont typeface="Arial"/>
              <a:buChar char="»"/>
              <a:defRPr sz="2000"/>
            </a:lvl8pPr>
            <a:lvl9pPr indent="-355600" lvl="8" marL="4114800" algn="l">
              <a:spcBef>
                <a:spcPts val="0"/>
              </a:spcBef>
              <a:spcAft>
                <a:spcPts val="0"/>
              </a:spcAft>
              <a:buClr>
                <a:schemeClr val="dk1"/>
              </a:buClr>
              <a:buSzPts val="2000"/>
              <a:buFont typeface="Arial"/>
              <a:buChar char="»"/>
              <a:defRPr sz="2000"/>
            </a:lvl9pPr>
          </a:lstStyle>
          <a:p/>
        </p:txBody>
      </p:sp>
      <p:sp>
        <p:nvSpPr>
          <p:cNvPr id="48" name="Google Shape;48;p33"/>
          <p:cNvSpPr txBox="1"/>
          <p:nvPr>
            <p:ph idx="2" type="body"/>
          </p:nvPr>
        </p:nvSpPr>
        <p:spPr>
          <a:xfrm>
            <a:off x="495300" y="1435100"/>
            <a:ext cx="3259138" cy="4691063"/>
          </a:xfrm>
          <a:prstGeom prst="rect">
            <a:avLst/>
          </a:prstGeom>
          <a:noFill/>
          <a:ln>
            <a:noFill/>
          </a:ln>
        </p:spPr>
        <p:txBody>
          <a:bodyPr anchorCtr="0" anchor="t" bIns="45700" lIns="91425" spcFirstLastPara="1" rIns="91425" wrap="square" tIns="45700">
            <a:noAutofit/>
          </a:bodyPr>
          <a:lstStyle>
            <a:lvl1pPr indent="-228600" lvl="0" marL="457200" algn="l">
              <a:spcBef>
                <a:spcPts val="0"/>
              </a:spcBef>
              <a:spcAft>
                <a:spcPts val="0"/>
              </a:spcAft>
              <a:buClr>
                <a:srgbClr val="3F3F3F"/>
              </a:buClr>
              <a:buSzPts val="1400"/>
              <a:buFont typeface="Calibri"/>
              <a:buNone/>
              <a:defRPr sz="1400"/>
            </a:lvl1pPr>
            <a:lvl2pPr indent="-228600" lvl="1" marL="914400" algn="l">
              <a:spcBef>
                <a:spcPts val="0"/>
              </a:spcBef>
              <a:spcAft>
                <a:spcPts val="0"/>
              </a:spcAft>
              <a:buClr>
                <a:srgbClr val="3F3F3F"/>
              </a:buClr>
              <a:buSzPts val="1200"/>
              <a:buFont typeface="Calibri"/>
              <a:buNone/>
              <a:defRPr sz="1200"/>
            </a:lvl2pPr>
            <a:lvl3pPr indent="-228600" lvl="2" marL="1371600" algn="l">
              <a:spcBef>
                <a:spcPts val="0"/>
              </a:spcBef>
              <a:spcAft>
                <a:spcPts val="0"/>
              </a:spcAft>
              <a:buClr>
                <a:srgbClr val="3F3F3F"/>
              </a:buClr>
              <a:buSzPts val="1000"/>
              <a:buFont typeface="Calibri"/>
              <a:buNone/>
              <a:defRPr sz="1000"/>
            </a:lvl3pPr>
            <a:lvl4pPr indent="-228600" lvl="3" marL="1828800" algn="l">
              <a:spcBef>
                <a:spcPts val="0"/>
              </a:spcBef>
              <a:spcAft>
                <a:spcPts val="0"/>
              </a:spcAft>
              <a:buClr>
                <a:srgbClr val="3F3F3F"/>
              </a:buClr>
              <a:buSzPts val="900"/>
              <a:buFont typeface="Calibri"/>
              <a:buNone/>
              <a:defRPr sz="900"/>
            </a:lvl4pPr>
            <a:lvl5pPr indent="-228600" lvl="4" marL="2286000" algn="l">
              <a:spcBef>
                <a:spcPts val="0"/>
              </a:spcBef>
              <a:spcAft>
                <a:spcPts val="0"/>
              </a:spcAft>
              <a:buClr>
                <a:srgbClr val="3F3F3F"/>
              </a:buClr>
              <a:buSzPts val="900"/>
              <a:buFont typeface="Calibri"/>
              <a:buNone/>
              <a:defRPr sz="900"/>
            </a:lvl5pPr>
            <a:lvl6pPr indent="-228600" lvl="5" marL="2743200" algn="l">
              <a:spcBef>
                <a:spcPts val="0"/>
              </a:spcBef>
              <a:spcAft>
                <a:spcPts val="0"/>
              </a:spcAft>
              <a:buClr>
                <a:schemeClr val="dk1"/>
              </a:buClr>
              <a:buSzPts val="900"/>
              <a:buFont typeface="Arial"/>
              <a:buNone/>
              <a:defRPr sz="900"/>
            </a:lvl6pPr>
            <a:lvl7pPr indent="-228600" lvl="6" marL="3200400" algn="l">
              <a:spcBef>
                <a:spcPts val="0"/>
              </a:spcBef>
              <a:spcAft>
                <a:spcPts val="0"/>
              </a:spcAft>
              <a:buClr>
                <a:schemeClr val="dk1"/>
              </a:buClr>
              <a:buSzPts val="900"/>
              <a:buFont typeface="Arial"/>
              <a:buNone/>
              <a:defRPr sz="900"/>
            </a:lvl7pPr>
            <a:lvl8pPr indent="-228600" lvl="7" marL="3657600" algn="l">
              <a:spcBef>
                <a:spcPts val="0"/>
              </a:spcBef>
              <a:spcAft>
                <a:spcPts val="0"/>
              </a:spcAft>
              <a:buClr>
                <a:schemeClr val="dk1"/>
              </a:buClr>
              <a:buSzPts val="900"/>
              <a:buFont typeface="Arial"/>
              <a:buNone/>
              <a:defRPr sz="900"/>
            </a:lvl8pPr>
            <a:lvl9pPr indent="-228600" lvl="8" marL="4114800" algn="l">
              <a:spcBef>
                <a:spcPts val="0"/>
              </a:spcBef>
              <a:spcAft>
                <a:spcPts val="0"/>
              </a:spcAft>
              <a:buClr>
                <a:schemeClr val="dk1"/>
              </a:buClr>
              <a:buSzPts val="900"/>
              <a:buFont typeface="Arial"/>
              <a:buNone/>
              <a:defRPr sz="9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9" name="Shape 49"/>
        <p:cNvGrpSpPr/>
        <p:nvPr/>
      </p:nvGrpSpPr>
      <p:grpSpPr>
        <a:xfrm>
          <a:off x="0" y="0"/>
          <a:ext cx="0" cy="0"/>
          <a:chOff x="0" y="0"/>
          <a:chExt cx="0" cy="0"/>
        </a:xfrm>
      </p:grpSpPr>
      <p:sp>
        <p:nvSpPr>
          <p:cNvPr id="50" name="Google Shape;50;p34"/>
          <p:cNvSpPr txBox="1"/>
          <p:nvPr>
            <p:ph type="title"/>
          </p:nvPr>
        </p:nvSpPr>
        <p:spPr>
          <a:xfrm>
            <a:off x="1941513" y="4800600"/>
            <a:ext cx="59436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34"/>
          <p:cNvSpPr/>
          <p:nvPr>
            <p:ph idx="2" type="pic"/>
          </p:nvPr>
        </p:nvSpPr>
        <p:spPr>
          <a:xfrm>
            <a:off x="1941513" y="612775"/>
            <a:ext cx="5943600" cy="4114800"/>
          </a:xfrm>
          <a:prstGeom prst="rect">
            <a:avLst/>
          </a:prstGeom>
          <a:noFill/>
          <a:ln>
            <a:noFill/>
          </a:ln>
        </p:spPr>
      </p:sp>
      <p:sp>
        <p:nvSpPr>
          <p:cNvPr id="52" name="Google Shape;52;p34"/>
          <p:cNvSpPr txBox="1"/>
          <p:nvPr>
            <p:ph idx="1" type="body"/>
          </p:nvPr>
        </p:nvSpPr>
        <p:spPr>
          <a:xfrm>
            <a:off x="1941513" y="5367338"/>
            <a:ext cx="59436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0"/>
              </a:spcBef>
              <a:spcAft>
                <a:spcPts val="0"/>
              </a:spcAft>
              <a:buClr>
                <a:srgbClr val="3F3F3F"/>
              </a:buClr>
              <a:buSzPts val="1400"/>
              <a:buFont typeface="Calibri"/>
              <a:buNone/>
              <a:defRPr sz="1400"/>
            </a:lvl1pPr>
            <a:lvl2pPr indent="-228600" lvl="1" marL="914400" algn="l">
              <a:spcBef>
                <a:spcPts val="0"/>
              </a:spcBef>
              <a:spcAft>
                <a:spcPts val="0"/>
              </a:spcAft>
              <a:buClr>
                <a:srgbClr val="3F3F3F"/>
              </a:buClr>
              <a:buSzPts val="1200"/>
              <a:buFont typeface="Calibri"/>
              <a:buNone/>
              <a:defRPr sz="1200"/>
            </a:lvl2pPr>
            <a:lvl3pPr indent="-228600" lvl="2" marL="1371600" algn="l">
              <a:spcBef>
                <a:spcPts val="0"/>
              </a:spcBef>
              <a:spcAft>
                <a:spcPts val="0"/>
              </a:spcAft>
              <a:buClr>
                <a:srgbClr val="3F3F3F"/>
              </a:buClr>
              <a:buSzPts val="1000"/>
              <a:buFont typeface="Calibri"/>
              <a:buNone/>
              <a:defRPr sz="1000"/>
            </a:lvl3pPr>
            <a:lvl4pPr indent="-228600" lvl="3" marL="1828800" algn="l">
              <a:spcBef>
                <a:spcPts val="0"/>
              </a:spcBef>
              <a:spcAft>
                <a:spcPts val="0"/>
              </a:spcAft>
              <a:buClr>
                <a:srgbClr val="3F3F3F"/>
              </a:buClr>
              <a:buSzPts val="900"/>
              <a:buFont typeface="Calibri"/>
              <a:buNone/>
              <a:defRPr sz="900"/>
            </a:lvl4pPr>
            <a:lvl5pPr indent="-228600" lvl="4" marL="2286000" algn="l">
              <a:spcBef>
                <a:spcPts val="0"/>
              </a:spcBef>
              <a:spcAft>
                <a:spcPts val="0"/>
              </a:spcAft>
              <a:buClr>
                <a:srgbClr val="3F3F3F"/>
              </a:buClr>
              <a:buSzPts val="900"/>
              <a:buFont typeface="Calibri"/>
              <a:buNone/>
              <a:defRPr sz="900"/>
            </a:lvl5pPr>
            <a:lvl6pPr indent="-228600" lvl="5" marL="2743200" algn="l">
              <a:spcBef>
                <a:spcPts val="0"/>
              </a:spcBef>
              <a:spcAft>
                <a:spcPts val="0"/>
              </a:spcAft>
              <a:buClr>
                <a:schemeClr val="dk1"/>
              </a:buClr>
              <a:buSzPts val="900"/>
              <a:buFont typeface="Arial"/>
              <a:buNone/>
              <a:defRPr sz="900"/>
            </a:lvl6pPr>
            <a:lvl7pPr indent="-228600" lvl="6" marL="3200400" algn="l">
              <a:spcBef>
                <a:spcPts val="0"/>
              </a:spcBef>
              <a:spcAft>
                <a:spcPts val="0"/>
              </a:spcAft>
              <a:buClr>
                <a:schemeClr val="dk1"/>
              </a:buClr>
              <a:buSzPts val="900"/>
              <a:buFont typeface="Arial"/>
              <a:buNone/>
              <a:defRPr sz="900"/>
            </a:lvl7pPr>
            <a:lvl8pPr indent="-228600" lvl="7" marL="3657600" algn="l">
              <a:spcBef>
                <a:spcPts val="0"/>
              </a:spcBef>
              <a:spcAft>
                <a:spcPts val="0"/>
              </a:spcAft>
              <a:buClr>
                <a:schemeClr val="dk1"/>
              </a:buClr>
              <a:buSzPts val="900"/>
              <a:buFont typeface="Arial"/>
              <a:buNone/>
              <a:defRPr sz="900"/>
            </a:lvl8pPr>
            <a:lvl9pPr indent="-228600" lvl="8" marL="4114800" algn="l">
              <a:spcBef>
                <a:spcPts val="0"/>
              </a:spcBef>
              <a:spcAft>
                <a:spcPts val="0"/>
              </a:spcAft>
              <a:buClr>
                <a:schemeClr val="dk1"/>
              </a:buClr>
              <a:buSzPts val="900"/>
              <a:buFont typeface="Arial"/>
              <a:buNone/>
              <a:defRPr sz="9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24.png"/><Relationship Id="rId2" Type="http://schemas.openxmlformats.org/officeDocument/2006/relationships/image" Target="../media/image3.pn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3"/>
          <p:cNvSpPr txBox="1"/>
          <p:nvPr>
            <p:ph type="title"/>
          </p:nvPr>
        </p:nvSpPr>
        <p:spPr>
          <a:xfrm>
            <a:off x="1302328" y="69214"/>
            <a:ext cx="8403648" cy="9833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1" i="0" sz="2000" u="none" cap="none" strike="noStrike">
                <a:solidFill>
                  <a:srgbClr val="002060"/>
                </a:solidFill>
                <a:latin typeface="Calibri"/>
                <a:ea typeface="Calibri"/>
                <a:cs typeface="Calibri"/>
                <a:sym typeface="Calibri"/>
              </a:defRPr>
            </a:lvl1pPr>
            <a:lvl2pPr lvl="1" marR="0" rtl="0" algn="l">
              <a:spcBef>
                <a:spcPts val="0"/>
              </a:spcBef>
              <a:spcAft>
                <a:spcPts val="0"/>
              </a:spcAft>
              <a:buSzPts val="1400"/>
              <a:buNone/>
              <a:defRPr b="1" i="0" sz="20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20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20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20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20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20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20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2000" u="none" cap="none" strike="noStrike">
                <a:solidFill>
                  <a:schemeClr val="dk1"/>
                </a:solidFill>
                <a:latin typeface="Arial"/>
                <a:ea typeface="Arial"/>
                <a:cs typeface="Arial"/>
                <a:sym typeface="Arial"/>
              </a:defRPr>
            </a:lvl9pPr>
          </a:lstStyle>
          <a:p/>
        </p:txBody>
      </p:sp>
      <p:sp>
        <p:nvSpPr>
          <p:cNvPr id="11" name="Google Shape;11;p23"/>
          <p:cNvSpPr txBox="1"/>
          <p:nvPr>
            <p:ph idx="1" type="body"/>
          </p:nvPr>
        </p:nvSpPr>
        <p:spPr>
          <a:xfrm>
            <a:off x="304800" y="1125538"/>
            <a:ext cx="9401175" cy="5000625"/>
          </a:xfrm>
          <a:prstGeom prst="rect">
            <a:avLst/>
          </a:prstGeom>
          <a:noFill/>
          <a:ln>
            <a:noFill/>
          </a:ln>
        </p:spPr>
        <p:txBody>
          <a:bodyPr anchorCtr="0" anchor="t" bIns="45700" lIns="91425" spcFirstLastPara="1" rIns="91425" wrap="square" tIns="45700">
            <a:noAutofit/>
          </a:bodyPr>
          <a:lstStyle>
            <a:lvl1pPr indent="-330200" lvl="0" marL="457200" marR="0" rtl="0" algn="l">
              <a:spcBef>
                <a:spcPts val="0"/>
              </a:spcBef>
              <a:spcAft>
                <a:spcPts val="0"/>
              </a:spcAft>
              <a:buClr>
                <a:srgbClr val="3F3F3F"/>
              </a:buClr>
              <a:buSzPts val="1600"/>
              <a:buFont typeface="Calibri"/>
              <a:buChar char="•"/>
              <a:defRPr b="0" i="0" sz="1600" u="none" cap="none" strike="noStrike">
                <a:solidFill>
                  <a:srgbClr val="3F3F3F"/>
                </a:solidFill>
                <a:latin typeface="Calibri"/>
                <a:ea typeface="Calibri"/>
                <a:cs typeface="Calibri"/>
                <a:sym typeface="Calibri"/>
              </a:defRPr>
            </a:lvl1pPr>
            <a:lvl2pPr indent="-330200" lvl="1" marL="914400" marR="0" rtl="0" algn="l">
              <a:spcBef>
                <a:spcPts val="0"/>
              </a:spcBef>
              <a:spcAft>
                <a:spcPts val="0"/>
              </a:spcAft>
              <a:buClr>
                <a:srgbClr val="3F3F3F"/>
              </a:buClr>
              <a:buSzPts val="1600"/>
              <a:buFont typeface="Calibri"/>
              <a:buChar char="–"/>
              <a:defRPr b="0" i="0" sz="1600" u="none" cap="none" strike="noStrike">
                <a:solidFill>
                  <a:srgbClr val="3F3F3F"/>
                </a:solidFill>
                <a:latin typeface="Calibri"/>
                <a:ea typeface="Calibri"/>
                <a:cs typeface="Calibri"/>
                <a:sym typeface="Calibri"/>
              </a:defRPr>
            </a:lvl2pPr>
            <a:lvl3pPr indent="-330200" lvl="2" marL="1371600" marR="0" rtl="0" algn="l">
              <a:spcBef>
                <a:spcPts val="0"/>
              </a:spcBef>
              <a:spcAft>
                <a:spcPts val="0"/>
              </a:spcAft>
              <a:buClr>
                <a:srgbClr val="3F3F3F"/>
              </a:buClr>
              <a:buSzPts val="1600"/>
              <a:buFont typeface="Calibri"/>
              <a:buChar char="•"/>
              <a:defRPr b="0" i="0" sz="1600" u="none" cap="none" strike="noStrike">
                <a:solidFill>
                  <a:srgbClr val="3F3F3F"/>
                </a:solidFill>
                <a:latin typeface="Calibri"/>
                <a:ea typeface="Calibri"/>
                <a:cs typeface="Calibri"/>
                <a:sym typeface="Calibri"/>
              </a:defRPr>
            </a:lvl3pPr>
            <a:lvl4pPr indent="-330200" lvl="3" marL="1828800" marR="0" rtl="0" algn="l">
              <a:spcBef>
                <a:spcPts val="0"/>
              </a:spcBef>
              <a:spcAft>
                <a:spcPts val="0"/>
              </a:spcAft>
              <a:buClr>
                <a:srgbClr val="3F3F3F"/>
              </a:buClr>
              <a:buSzPts val="1600"/>
              <a:buFont typeface="Calibri"/>
              <a:buChar char="–"/>
              <a:defRPr b="0" i="0" sz="1600" u="none" cap="none" strike="noStrike">
                <a:solidFill>
                  <a:srgbClr val="3F3F3F"/>
                </a:solidFill>
                <a:latin typeface="Calibri"/>
                <a:ea typeface="Calibri"/>
                <a:cs typeface="Calibri"/>
                <a:sym typeface="Calibri"/>
              </a:defRPr>
            </a:lvl4pPr>
            <a:lvl5pPr indent="-330200" lvl="4" marL="2286000" marR="0" rtl="0" algn="l">
              <a:spcBef>
                <a:spcPts val="0"/>
              </a:spcBef>
              <a:spcAft>
                <a:spcPts val="0"/>
              </a:spcAft>
              <a:buClr>
                <a:srgbClr val="3F3F3F"/>
              </a:buClr>
              <a:buSzPts val="1600"/>
              <a:buFont typeface="Calibri"/>
              <a:buChar char="»"/>
              <a:defRPr b="0" i="0" sz="1600" u="none" cap="none" strike="noStrike">
                <a:solidFill>
                  <a:srgbClr val="3F3F3F"/>
                </a:solidFill>
                <a:latin typeface="Calibri"/>
                <a:ea typeface="Calibri"/>
                <a:cs typeface="Calibri"/>
                <a:sym typeface="Calibri"/>
              </a:defRPr>
            </a:lvl5pPr>
            <a:lvl6pPr indent="-279400" lvl="5" marL="2743200" marR="0" rtl="0" algn="l">
              <a:spcBef>
                <a:spcPts val="0"/>
              </a:spcBef>
              <a:spcAft>
                <a:spcPts val="0"/>
              </a:spcAft>
              <a:buClr>
                <a:schemeClr val="dk1"/>
              </a:buClr>
              <a:buSzPts val="800"/>
              <a:buFont typeface="Arial"/>
              <a:buChar char="»"/>
              <a:defRPr b="0" i="0" sz="800" u="none" cap="none" strike="noStrike">
                <a:solidFill>
                  <a:schemeClr val="dk1"/>
                </a:solidFill>
                <a:latin typeface="Arial"/>
                <a:ea typeface="Arial"/>
                <a:cs typeface="Arial"/>
                <a:sym typeface="Arial"/>
              </a:defRPr>
            </a:lvl6pPr>
            <a:lvl7pPr indent="-279400" lvl="6" marL="3200400" marR="0" rtl="0" algn="l">
              <a:spcBef>
                <a:spcPts val="0"/>
              </a:spcBef>
              <a:spcAft>
                <a:spcPts val="0"/>
              </a:spcAft>
              <a:buClr>
                <a:schemeClr val="dk1"/>
              </a:buClr>
              <a:buSzPts val="800"/>
              <a:buFont typeface="Arial"/>
              <a:buChar char="»"/>
              <a:defRPr b="0" i="0" sz="800" u="none" cap="none" strike="noStrike">
                <a:solidFill>
                  <a:schemeClr val="dk1"/>
                </a:solidFill>
                <a:latin typeface="Arial"/>
                <a:ea typeface="Arial"/>
                <a:cs typeface="Arial"/>
                <a:sym typeface="Arial"/>
              </a:defRPr>
            </a:lvl7pPr>
            <a:lvl8pPr indent="-279400" lvl="7" marL="3657600" marR="0" rtl="0" algn="l">
              <a:spcBef>
                <a:spcPts val="0"/>
              </a:spcBef>
              <a:spcAft>
                <a:spcPts val="0"/>
              </a:spcAft>
              <a:buClr>
                <a:schemeClr val="dk1"/>
              </a:buClr>
              <a:buSzPts val="800"/>
              <a:buFont typeface="Arial"/>
              <a:buChar char="»"/>
              <a:defRPr b="0" i="0" sz="800" u="none" cap="none" strike="noStrike">
                <a:solidFill>
                  <a:schemeClr val="dk1"/>
                </a:solidFill>
                <a:latin typeface="Arial"/>
                <a:ea typeface="Arial"/>
                <a:cs typeface="Arial"/>
                <a:sym typeface="Arial"/>
              </a:defRPr>
            </a:lvl8pPr>
            <a:lvl9pPr indent="-279400" lvl="8" marL="4114800" marR="0" rtl="0" algn="l">
              <a:spcBef>
                <a:spcPts val="0"/>
              </a:spcBef>
              <a:spcAft>
                <a:spcPts val="0"/>
              </a:spcAft>
              <a:buClr>
                <a:schemeClr val="dk1"/>
              </a:buClr>
              <a:buSzPts val="800"/>
              <a:buFont typeface="Arial"/>
              <a:buChar char="»"/>
              <a:defRPr b="0" i="0" sz="800" u="none" cap="none" strike="noStrike">
                <a:solidFill>
                  <a:schemeClr val="dk1"/>
                </a:solidFill>
                <a:latin typeface="Arial"/>
                <a:ea typeface="Arial"/>
                <a:cs typeface="Arial"/>
                <a:sym typeface="Arial"/>
              </a:defRPr>
            </a:lvl9pPr>
          </a:lstStyle>
          <a:p/>
        </p:txBody>
      </p:sp>
      <p:sp>
        <p:nvSpPr>
          <p:cNvPr id="12" name="Google Shape;12;p23"/>
          <p:cNvSpPr txBox="1"/>
          <p:nvPr/>
        </p:nvSpPr>
        <p:spPr>
          <a:xfrm>
            <a:off x="7137400" y="6490791"/>
            <a:ext cx="2647950" cy="244475"/>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i="1" lang="en-GB" sz="1000" u="none" cap="none" strike="noStrike">
                <a:solidFill>
                  <a:schemeClr val="dk1"/>
                </a:solidFill>
                <a:latin typeface="Arial"/>
                <a:ea typeface="Arial"/>
                <a:cs typeface="Arial"/>
                <a:sym typeface="Arial"/>
              </a:rPr>
              <a:t>Page </a:t>
            </a:r>
            <a:fld id="{00000000-1234-1234-1234-123412341234}" type="slidenum">
              <a:rPr b="1" i="1" lang="en-GB" sz="1000" u="none" cap="none" strike="noStrike">
                <a:solidFill>
                  <a:schemeClr val="dk1"/>
                </a:solidFill>
                <a:latin typeface="Arial"/>
                <a:ea typeface="Arial"/>
                <a:cs typeface="Arial"/>
                <a:sym typeface="Arial"/>
              </a:rPr>
              <a:t>‹#›</a:t>
            </a:fld>
            <a:endParaRPr b="1" i="1" sz="1000" u="none" cap="none" strike="noStrike">
              <a:solidFill>
                <a:schemeClr val="dk1"/>
              </a:solidFill>
              <a:latin typeface="Arial"/>
              <a:ea typeface="Arial"/>
              <a:cs typeface="Arial"/>
              <a:sym typeface="Arial"/>
            </a:endParaRPr>
          </a:p>
        </p:txBody>
      </p:sp>
      <p:cxnSp>
        <p:nvCxnSpPr>
          <p:cNvPr id="13" name="Google Shape;13;p23"/>
          <p:cNvCxnSpPr/>
          <p:nvPr/>
        </p:nvCxnSpPr>
        <p:spPr>
          <a:xfrm>
            <a:off x="336652" y="6444589"/>
            <a:ext cx="9360000" cy="0"/>
          </a:xfrm>
          <a:prstGeom prst="straightConnector1">
            <a:avLst/>
          </a:prstGeom>
          <a:noFill/>
          <a:ln cap="flat" cmpd="sng" w="19050">
            <a:solidFill>
              <a:srgbClr val="A5A5A5"/>
            </a:solidFill>
            <a:prstDash val="solid"/>
            <a:round/>
            <a:headEnd len="med" w="med" type="none"/>
            <a:tailEnd len="med" w="med" type="none"/>
          </a:ln>
        </p:spPr>
      </p:cxnSp>
      <p:cxnSp>
        <p:nvCxnSpPr>
          <p:cNvPr id="14" name="Google Shape;14;p23"/>
          <p:cNvCxnSpPr/>
          <p:nvPr/>
        </p:nvCxnSpPr>
        <p:spPr>
          <a:xfrm>
            <a:off x="336652" y="1095581"/>
            <a:ext cx="9360000" cy="0"/>
          </a:xfrm>
          <a:prstGeom prst="straightConnector1">
            <a:avLst/>
          </a:prstGeom>
          <a:noFill/>
          <a:ln cap="flat" cmpd="sng" w="19050">
            <a:solidFill>
              <a:srgbClr val="A5A5A5"/>
            </a:solidFill>
            <a:prstDash val="solid"/>
            <a:round/>
            <a:headEnd len="med" w="med" type="none"/>
            <a:tailEnd len="med" w="med" type="none"/>
          </a:ln>
        </p:spPr>
      </p:cxnSp>
      <p:sp>
        <p:nvSpPr>
          <p:cNvPr id="15" name="Google Shape;15;p23"/>
          <p:cNvSpPr txBox="1"/>
          <p:nvPr/>
        </p:nvSpPr>
        <p:spPr>
          <a:xfrm>
            <a:off x="3824748" y="6482223"/>
            <a:ext cx="2311851"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GB" sz="1100" u="none" cap="none" strike="noStrike">
                <a:solidFill>
                  <a:schemeClr val="dk1"/>
                </a:solidFill>
                <a:latin typeface="Arial"/>
                <a:ea typeface="Arial"/>
                <a:cs typeface="Arial"/>
                <a:sym typeface="Arial"/>
              </a:rPr>
              <a:t>COMMERCIAL IN CONFIDENCE</a:t>
            </a:r>
            <a:endParaRPr/>
          </a:p>
        </p:txBody>
      </p:sp>
      <p:pic>
        <p:nvPicPr>
          <p:cNvPr descr="A logo with text and blue and green arrows&#10;&#10;Description automatically generated with medium confidence" id="16" name="Google Shape;16;p23"/>
          <p:cNvPicPr preferRelativeResize="0"/>
          <p:nvPr/>
        </p:nvPicPr>
        <p:blipFill rotWithShape="1">
          <a:blip r:embed="rId1">
            <a:alphaModFix/>
          </a:blip>
          <a:srcRect b="0" l="0" r="0" t="0"/>
          <a:stretch/>
        </p:blipFill>
        <p:spPr>
          <a:xfrm>
            <a:off x="304800" y="74649"/>
            <a:ext cx="953193" cy="983300"/>
          </a:xfrm>
          <a:prstGeom prst="rect">
            <a:avLst/>
          </a:prstGeom>
          <a:noFill/>
          <a:ln>
            <a:noFill/>
          </a:ln>
        </p:spPr>
      </p:pic>
      <p:sp>
        <p:nvSpPr>
          <p:cNvPr id="17" name="Google Shape;17;p23"/>
          <p:cNvSpPr txBox="1"/>
          <p:nvPr/>
        </p:nvSpPr>
        <p:spPr>
          <a:xfrm>
            <a:off x="304800" y="6490791"/>
            <a:ext cx="2545065"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1000">
                <a:solidFill>
                  <a:schemeClr val="dk1"/>
                </a:solidFill>
                <a:latin typeface="Arial"/>
                <a:ea typeface="Arial"/>
                <a:cs typeface="Arial"/>
                <a:sym typeface="Arial"/>
              </a:rPr>
              <a:t>Copyright DIEM Analytics Ltd 2025</a:t>
            </a:r>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63" name="Shape 63"/>
        <p:cNvGrpSpPr/>
        <p:nvPr/>
      </p:nvGrpSpPr>
      <p:grpSpPr>
        <a:xfrm>
          <a:off x="0" y="0"/>
          <a:ext cx="0" cy="0"/>
          <a:chOff x="0" y="0"/>
          <a:chExt cx="0" cy="0"/>
        </a:xfrm>
      </p:grpSpPr>
      <p:sp>
        <p:nvSpPr>
          <p:cNvPr id="64" name="Google Shape;64;p25"/>
          <p:cNvSpPr txBox="1"/>
          <p:nvPr>
            <p:ph type="title"/>
          </p:nvPr>
        </p:nvSpPr>
        <p:spPr>
          <a:xfrm>
            <a:off x="2863717" y="106576"/>
            <a:ext cx="6629593" cy="885398"/>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1C4114"/>
              </a:buClr>
              <a:buSzPts val="3575"/>
              <a:buFont typeface="Garamond"/>
              <a:buNone/>
              <a:defRPr b="1" i="0" sz="3575" u="none" cap="none" strike="noStrike">
                <a:solidFill>
                  <a:srgbClr val="1C4114"/>
                </a:solidFill>
                <a:latin typeface="Garamond"/>
                <a:ea typeface="Garamond"/>
                <a:cs typeface="Garamond"/>
                <a:sym typeface="Garamon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5" name="Google Shape;65;p25"/>
          <p:cNvSpPr txBox="1"/>
          <p:nvPr>
            <p:ph idx="1" type="body"/>
          </p:nvPr>
        </p:nvSpPr>
        <p:spPr>
          <a:xfrm>
            <a:off x="419199" y="1058536"/>
            <a:ext cx="9067602" cy="5070803"/>
          </a:xfrm>
          <a:prstGeom prst="rect">
            <a:avLst/>
          </a:prstGeom>
          <a:noFill/>
          <a:ln>
            <a:noFill/>
          </a:ln>
        </p:spPr>
        <p:txBody>
          <a:bodyPr anchorCtr="0" anchor="t" bIns="45700" lIns="91425" spcFirstLastPara="1" rIns="91425" wrap="square" tIns="45700">
            <a:normAutofit/>
          </a:bodyPr>
          <a:lstStyle>
            <a:lvl1pPr indent="-352425" lvl="0" marL="457200" marR="0" rtl="0" algn="l">
              <a:lnSpc>
                <a:spcPct val="150000"/>
              </a:lnSpc>
              <a:spcBef>
                <a:spcPts val="813"/>
              </a:spcBef>
              <a:spcAft>
                <a:spcPts val="0"/>
              </a:spcAft>
              <a:buClr>
                <a:srgbClr val="5FAF4B"/>
              </a:buClr>
              <a:buSzPts val="1950"/>
              <a:buFont typeface="Noto Sans Symbols"/>
              <a:buChar char="▪"/>
              <a:defRPr b="0" i="0" sz="1950" u="none" cap="none" strike="noStrike">
                <a:solidFill>
                  <a:srgbClr val="485045"/>
                </a:solidFill>
                <a:latin typeface="Arial"/>
                <a:ea typeface="Arial"/>
                <a:cs typeface="Arial"/>
                <a:sym typeface="Arial"/>
              </a:defRPr>
            </a:lvl1pPr>
            <a:lvl2pPr indent="-331787" lvl="1" marL="914400" marR="0" rtl="0" algn="l">
              <a:lnSpc>
                <a:spcPct val="150000"/>
              </a:lnSpc>
              <a:spcBef>
                <a:spcPts val="406"/>
              </a:spcBef>
              <a:spcAft>
                <a:spcPts val="0"/>
              </a:spcAft>
              <a:buClr>
                <a:srgbClr val="5FAF4B"/>
              </a:buClr>
              <a:buSzPts val="1625"/>
              <a:buFont typeface="Noto Sans Symbols"/>
              <a:buChar char="▪"/>
              <a:defRPr b="0" i="0" sz="1625" u="none" cap="none" strike="noStrike">
                <a:solidFill>
                  <a:srgbClr val="485045"/>
                </a:solidFill>
                <a:latin typeface="Arial"/>
                <a:ea typeface="Arial"/>
                <a:cs typeface="Arial"/>
                <a:sym typeface="Arial"/>
              </a:defRPr>
            </a:lvl2pPr>
            <a:lvl3pPr indent="-321500" lvl="2" marL="1371600" marR="0" rtl="0" algn="l">
              <a:lnSpc>
                <a:spcPct val="150000"/>
              </a:lnSpc>
              <a:spcBef>
                <a:spcPts val="406"/>
              </a:spcBef>
              <a:spcAft>
                <a:spcPts val="0"/>
              </a:spcAft>
              <a:buClr>
                <a:srgbClr val="5FAF4B"/>
              </a:buClr>
              <a:buSzPts val="1463"/>
              <a:buFont typeface="Noto Sans Symbols"/>
              <a:buChar char="▪"/>
              <a:defRPr b="0" i="0" sz="1463" u="none" cap="none" strike="noStrike">
                <a:solidFill>
                  <a:srgbClr val="485045"/>
                </a:solidFill>
                <a:latin typeface="Arial"/>
                <a:ea typeface="Arial"/>
                <a:cs typeface="Arial"/>
                <a:sym typeface="Arial"/>
              </a:defRPr>
            </a:lvl3pPr>
            <a:lvl4pPr indent="-311150" lvl="3" marL="1828800" marR="0" rtl="0" algn="l">
              <a:lnSpc>
                <a:spcPct val="150000"/>
              </a:lnSpc>
              <a:spcBef>
                <a:spcPts val="406"/>
              </a:spcBef>
              <a:spcAft>
                <a:spcPts val="0"/>
              </a:spcAft>
              <a:buClr>
                <a:srgbClr val="5FAF4B"/>
              </a:buClr>
              <a:buSzPts val="1300"/>
              <a:buFont typeface="Noto Sans Symbols"/>
              <a:buChar char="▪"/>
              <a:defRPr b="0" i="0" sz="1300" u="none" cap="none" strike="noStrike">
                <a:solidFill>
                  <a:srgbClr val="485045"/>
                </a:solidFill>
                <a:latin typeface="Arial"/>
                <a:ea typeface="Arial"/>
                <a:cs typeface="Arial"/>
                <a:sym typeface="Arial"/>
              </a:defRPr>
            </a:lvl4pPr>
            <a:lvl5pPr indent="-321500" lvl="4" marL="2286000" marR="0" rtl="0" algn="l">
              <a:lnSpc>
                <a:spcPct val="150000"/>
              </a:lnSpc>
              <a:spcBef>
                <a:spcPts val="406"/>
              </a:spcBef>
              <a:spcAft>
                <a:spcPts val="0"/>
              </a:spcAft>
              <a:buClr>
                <a:srgbClr val="AFD8ED"/>
              </a:buClr>
              <a:buSzPts val="1463"/>
              <a:buFont typeface="Arial"/>
              <a:buChar char="•"/>
              <a:defRPr b="0" i="0" sz="1463" u="none" cap="none" strike="noStrike">
                <a:solidFill>
                  <a:srgbClr val="383838"/>
                </a:solidFill>
                <a:latin typeface="Arial"/>
                <a:ea typeface="Arial"/>
                <a:cs typeface="Arial"/>
                <a:sym typeface="Arial"/>
              </a:defRPr>
            </a:lvl5pPr>
            <a:lvl6pPr indent="-321500" lvl="5" marL="2743200" marR="0" rtl="0" algn="l">
              <a:lnSpc>
                <a:spcPct val="90000"/>
              </a:lnSpc>
              <a:spcBef>
                <a:spcPts val="406"/>
              </a:spcBef>
              <a:spcAft>
                <a:spcPts val="0"/>
              </a:spcAft>
              <a:buClr>
                <a:schemeClr val="dk1"/>
              </a:buClr>
              <a:buSzPts val="1463"/>
              <a:buFont typeface="Arial"/>
              <a:buChar char="•"/>
              <a:defRPr b="0" i="0" sz="1463" u="none" cap="none" strike="noStrike">
                <a:solidFill>
                  <a:schemeClr val="dk1"/>
                </a:solidFill>
                <a:latin typeface="Calibri"/>
                <a:ea typeface="Calibri"/>
                <a:cs typeface="Calibri"/>
                <a:sym typeface="Calibri"/>
              </a:defRPr>
            </a:lvl6pPr>
            <a:lvl7pPr indent="-321500" lvl="6" marL="3200400" marR="0" rtl="0" algn="l">
              <a:lnSpc>
                <a:spcPct val="90000"/>
              </a:lnSpc>
              <a:spcBef>
                <a:spcPts val="406"/>
              </a:spcBef>
              <a:spcAft>
                <a:spcPts val="0"/>
              </a:spcAft>
              <a:buClr>
                <a:schemeClr val="dk1"/>
              </a:buClr>
              <a:buSzPts val="1463"/>
              <a:buFont typeface="Arial"/>
              <a:buChar char="•"/>
              <a:defRPr b="0" i="0" sz="1463" u="none" cap="none" strike="noStrike">
                <a:solidFill>
                  <a:schemeClr val="dk1"/>
                </a:solidFill>
                <a:latin typeface="Calibri"/>
                <a:ea typeface="Calibri"/>
                <a:cs typeface="Calibri"/>
                <a:sym typeface="Calibri"/>
              </a:defRPr>
            </a:lvl7pPr>
            <a:lvl8pPr indent="-321500" lvl="7" marL="3657600" marR="0" rtl="0" algn="l">
              <a:lnSpc>
                <a:spcPct val="90000"/>
              </a:lnSpc>
              <a:spcBef>
                <a:spcPts val="406"/>
              </a:spcBef>
              <a:spcAft>
                <a:spcPts val="0"/>
              </a:spcAft>
              <a:buClr>
                <a:schemeClr val="dk1"/>
              </a:buClr>
              <a:buSzPts val="1463"/>
              <a:buFont typeface="Arial"/>
              <a:buChar char="•"/>
              <a:defRPr b="0" i="0" sz="1463" u="none" cap="none" strike="noStrike">
                <a:solidFill>
                  <a:schemeClr val="dk1"/>
                </a:solidFill>
                <a:latin typeface="Calibri"/>
                <a:ea typeface="Calibri"/>
                <a:cs typeface="Calibri"/>
                <a:sym typeface="Calibri"/>
              </a:defRPr>
            </a:lvl8pPr>
            <a:lvl9pPr indent="-321500" lvl="8" marL="4114800" marR="0" rtl="0" algn="l">
              <a:lnSpc>
                <a:spcPct val="90000"/>
              </a:lnSpc>
              <a:spcBef>
                <a:spcPts val="406"/>
              </a:spcBef>
              <a:spcAft>
                <a:spcPts val="0"/>
              </a:spcAft>
              <a:buClr>
                <a:schemeClr val="dk1"/>
              </a:buClr>
              <a:buSzPts val="1463"/>
              <a:buFont typeface="Arial"/>
              <a:buChar char="•"/>
              <a:defRPr b="0" i="0" sz="1463" u="none" cap="none" strike="noStrike">
                <a:solidFill>
                  <a:schemeClr val="dk1"/>
                </a:solidFill>
                <a:latin typeface="Calibri"/>
                <a:ea typeface="Calibri"/>
                <a:cs typeface="Calibri"/>
                <a:sym typeface="Calibri"/>
              </a:defRPr>
            </a:lvl9pPr>
          </a:lstStyle>
          <a:p/>
        </p:txBody>
      </p:sp>
      <p:pic>
        <p:nvPicPr>
          <p:cNvPr id="66" name="Google Shape;66;p25"/>
          <p:cNvPicPr preferRelativeResize="0"/>
          <p:nvPr/>
        </p:nvPicPr>
        <p:blipFill rotWithShape="1">
          <a:blip r:embed="rId2">
            <a:alphaModFix/>
          </a:blip>
          <a:srcRect b="0" l="0" r="0" t="0"/>
          <a:stretch/>
        </p:blipFill>
        <p:spPr>
          <a:xfrm>
            <a:off x="146250" y="180000"/>
            <a:ext cx="877500" cy="808790"/>
          </a:xfrm>
          <a:prstGeom prst="rect">
            <a:avLst/>
          </a:prstGeom>
          <a:noFill/>
          <a:ln>
            <a:noFill/>
          </a:ln>
        </p:spPr>
      </p:pic>
      <p:sp>
        <p:nvSpPr>
          <p:cNvPr id="67" name="Google Shape;67;p25"/>
          <p:cNvSpPr txBox="1"/>
          <p:nvPr/>
        </p:nvSpPr>
        <p:spPr>
          <a:xfrm>
            <a:off x="1169888" y="173137"/>
            <a:ext cx="1960381" cy="540000"/>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rgbClr val="5FAF4B"/>
              </a:buClr>
              <a:buSzPts val="813"/>
              <a:buFont typeface="Noto Sans Symbols"/>
              <a:buNone/>
            </a:pPr>
            <a:r>
              <a:rPr b="1" lang="en-GB" sz="813">
                <a:solidFill>
                  <a:srgbClr val="545454"/>
                </a:solidFill>
                <a:latin typeface="Arial"/>
                <a:ea typeface="Arial"/>
                <a:cs typeface="Arial"/>
                <a:sym typeface="Arial"/>
              </a:rPr>
              <a:t>SUPREME HEADQUARTERS </a:t>
            </a:r>
            <a:br>
              <a:rPr b="1" lang="en-GB" sz="813">
                <a:solidFill>
                  <a:srgbClr val="545454"/>
                </a:solidFill>
                <a:latin typeface="Arial"/>
                <a:ea typeface="Arial"/>
                <a:cs typeface="Arial"/>
                <a:sym typeface="Arial"/>
              </a:rPr>
            </a:br>
            <a:r>
              <a:rPr b="1" lang="en-GB" sz="813">
                <a:solidFill>
                  <a:srgbClr val="545454"/>
                </a:solidFill>
                <a:latin typeface="Arial"/>
                <a:ea typeface="Arial"/>
                <a:cs typeface="Arial"/>
                <a:sym typeface="Arial"/>
              </a:rPr>
              <a:t>ALLIED POWERS EUROPE</a:t>
            </a:r>
            <a:endParaRPr b="1" sz="813">
              <a:solidFill>
                <a:srgbClr val="545454"/>
              </a:solidFill>
              <a:latin typeface="Arial"/>
              <a:ea typeface="Arial"/>
              <a:cs typeface="Arial"/>
              <a:sym typeface="Arial"/>
            </a:endParaRPr>
          </a:p>
        </p:txBody>
      </p:sp>
      <p:sp>
        <p:nvSpPr>
          <p:cNvPr id="68" name="Google Shape;68;p25"/>
          <p:cNvSpPr txBox="1"/>
          <p:nvPr>
            <p:ph idx="12" type="sldNum"/>
          </p:nvPr>
        </p:nvSpPr>
        <p:spPr>
          <a:xfrm>
            <a:off x="9278926" y="6591600"/>
            <a:ext cx="438660" cy="2664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975">
                <a:solidFill>
                  <a:srgbClr val="5FAF4B"/>
                </a:solidFill>
                <a:latin typeface="Arial"/>
                <a:ea typeface="Arial"/>
                <a:cs typeface="Arial"/>
                <a:sym typeface="Arial"/>
              </a:defRPr>
            </a:lvl1pPr>
            <a:lvl2pPr indent="0" lvl="1" marL="0" marR="0" rtl="0" algn="r">
              <a:spcBef>
                <a:spcPts val="0"/>
              </a:spcBef>
              <a:spcAft>
                <a:spcPts val="0"/>
              </a:spcAft>
              <a:buNone/>
              <a:defRPr b="0" i="0" sz="975">
                <a:solidFill>
                  <a:srgbClr val="5FAF4B"/>
                </a:solidFill>
                <a:latin typeface="Arial"/>
                <a:ea typeface="Arial"/>
                <a:cs typeface="Arial"/>
                <a:sym typeface="Arial"/>
              </a:defRPr>
            </a:lvl2pPr>
            <a:lvl3pPr indent="0" lvl="2" marL="0" marR="0" rtl="0" algn="r">
              <a:spcBef>
                <a:spcPts val="0"/>
              </a:spcBef>
              <a:spcAft>
                <a:spcPts val="0"/>
              </a:spcAft>
              <a:buNone/>
              <a:defRPr b="0" i="0" sz="975">
                <a:solidFill>
                  <a:srgbClr val="5FAF4B"/>
                </a:solidFill>
                <a:latin typeface="Arial"/>
                <a:ea typeface="Arial"/>
                <a:cs typeface="Arial"/>
                <a:sym typeface="Arial"/>
              </a:defRPr>
            </a:lvl3pPr>
            <a:lvl4pPr indent="0" lvl="3" marL="0" marR="0" rtl="0" algn="r">
              <a:spcBef>
                <a:spcPts val="0"/>
              </a:spcBef>
              <a:spcAft>
                <a:spcPts val="0"/>
              </a:spcAft>
              <a:buNone/>
              <a:defRPr b="0" i="0" sz="975">
                <a:solidFill>
                  <a:srgbClr val="5FAF4B"/>
                </a:solidFill>
                <a:latin typeface="Arial"/>
                <a:ea typeface="Arial"/>
                <a:cs typeface="Arial"/>
                <a:sym typeface="Arial"/>
              </a:defRPr>
            </a:lvl4pPr>
            <a:lvl5pPr indent="0" lvl="4" marL="0" marR="0" rtl="0" algn="r">
              <a:spcBef>
                <a:spcPts val="0"/>
              </a:spcBef>
              <a:spcAft>
                <a:spcPts val="0"/>
              </a:spcAft>
              <a:buNone/>
              <a:defRPr b="0" i="0" sz="975">
                <a:solidFill>
                  <a:srgbClr val="5FAF4B"/>
                </a:solidFill>
                <a:latin typeface="Arial"/>
                <a:ea typeface="Arial"/>
                <a:cs typeface="Arial"/>
                <a:sym typeface="Arial"/>
              </a:defRPr>
            </a:lvl5pPr>
            <a:lvl6pPr indent="0" lvl="5" marL="0" marR="0" rtl="0" algn="r">
              <a:spcBef>
                <a:spcPts val="0"/>
              </a:spcBef>
              <a:spcAft>
                <a:spcPts val="0"/>
              </a:spcAft>
              <a:buNone/>
              <a:defRPr b="0" i="0" sz="975">
                <a:solidFill>
                  <a:srgbClr val="5FAF4B"/>
                </a:solidFill>
                <a:latin typeface="Arial"/>
                <a:ea typeface="Arial"/>
                <a:cs typeface="Arial"/>
                <a:sym typeface="Arial"/>
              </a:defRPr>
            </a:lvl6pPr>
            <a:lvl7pPr indent="0" lvl="6" marL="0" marR="0" rtl="0" algn="r">
              <a:spcBef>
                <a:spcPts val="0"/>
              </a:spcBef>
              <a:spcAft>
                <a:spcPts val="0"/>
              </a:spcAft>
              <a:buNone/>
              <a:defRPr b="0" i="0" sz="975">
                <a:solidFill>
                  <a:srgbClr val="5FAF4B"/>
                </a:solidFill>
                <a:latin typeface="Arial"/>
                <a:ea typeface="Arial"/>
                <a:cs typeface="Arial"/>
                <a:sym typeface="Arial"/>
              </a:defRPr>
            </a:lvl7pPr>
            <a:lvl8pPr indent="0" lvl="7" marL="0" marR="0" rtl="0" algn="r">
              <a:spcBef>
                <a:spcPts val="0"/>
              </a:spcBef>
              <a:spcAft>
                <a:spcPts val="0"/>
              </a:spcAft>
              <a:buNone/>
              <a:defRPr b="0" i="0" sz="975">
                <a:solidFill>
                  <a:srgbClr val="5FAF4B"/>
                </a:solidFill>
                <a:latin typeface="Arial"/>
                <a:ea typeface="Arial"/>
                <a:cs typeface="Arial"/>
                <a:sym typeface="Arial"/>
              </a:defRPr>
            </a:lvl8pPr>
            <a:lvl9pPr indent="0" lvl="8" marL="0" marR="0" rtl="0" algn="r">
              <a:spcBef>
                <a:spcPts val="0"/>
              </a:spcBef>
              <a:spcAft>
                <a:spcPts val="0"/>
              </a:spcAft>
              <a:buNone/>
              <a:defRPr b="0" i="0" sz="975">
                <a:solidFill>
                  <a:srgbClr val="5FAF4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2" r:id="rId3"/>
    <p:sldLayoutId id="2147483663" r:id="rId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25">
          <p15:clr>
            <a:srgbClr val="F26B43"/>
          </p15:clr>
        </p15:guide>
        <p15:guide id="2" pos="7355">
          <p15:clr>
            <a:srgbClr val="F26B43"/>
          </p15:clr>
        </p15:guide>
        <p15:guide id="3" orient="horz" pos="346">
          <p15:clr>
            <a:srgbClr val="F26B43"/>
          </p15:clr>
        </p15:guide>
        <p15:guide id="4" orient="horz" pos="3974">
          <p15:clr>
            <a:srgbClr val="F26B43"/>
          </p15:clr>
        </p15:guide>
        <p15:guide id="5" pos="3840">
          <p15:clr>
            <a:srgbClr val="F26B43"/>
          </p15:clr>
        </p15:guide>
        <p15:guide id="6" orient="horz" pos="2160">
          <p15:clr>
            <a:srgbClr val="F26B43"/>
          </p15:clr>
        </p15:guide>
        <p15:guide id="7" orient="horz" pos="3861">
          <p15:clr>
            <a:srgbClr val="F26B43"/>
          </p15:clr>
        </p15:guide>
        <p15:guide id="8" orient="horz" pos="11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8.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3.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2.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42.png"/><Relationship Id="rId5" Type="http://schemas.openxmlformats.org/officeDocument/2006/relationships/image" Target="../media/image34.png"/><Relationship Id="rId6" Type="http://schemas.openxmlformats.org/officeDocument/2006/relationships/image" Target="../media/image36.png"/><Relationship Id="rId7"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7.png"/><Relationship Id="rId4" Type="http://schemas.openxmlformats.org/officeDocument/2006/relationships/image" Target="../media/image43.png"/><Relationship Id="rId5" Type="http://schemas.openxmlformats.org/officeDocument/2006/relationships/image" Target="../media/image9.png"/><Relationship Id="rId6" Type="http://schemas.openxmlformats.org/officeDocument/2006/relationships/image" Target="../media/image44.png"/><Relationship Id="rId7" Type="http://schemas.openxmlformats.org/officeDocument/2006/relationships/image" Target="../media/image41.png"/><Relationship Id="rId8"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5.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4.jpg"/><Relationship Id="rId4" Type="http://schemas.openxmlformats.org/officeDocument/2006/relationships/image" Target="../media/image20.png"/><Relationship Id="rId5" Type="http://schemas.openxmlformats.org/officeDocument/2006/relationships/image" Target="../media/image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5.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hyperlink" Target="https://foreignpolicy.com/2024/02/28/nato-russia-ukraine-war-shape-command-center-headquarters-military-reforms/" TargetMode="External"/><Relationship Id="rId4" Type="http://schemas.openxmlformats.org/officeDocument/2006/relationships/image" Target="../media/image20.png"/><Relationship Id="rId5"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0"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2.png"/><Relationship Id="rId9" Type="http://schemas.openxmlformats.org/officeDocument/2006/relationships/image" Target="../media/image13.png"/><Relationship Id="rId5" Type="http://schemas.openxmlformats.org/officeDocument/2006/relationships/image" Target="../media/image16.png"/><Relationship Id="rId6" Type="http://schemas.openxmlformats.org/officeDocument/2006/relationships/image" Target="../media/image14.png"/><Relationship Id="rId7" Type="http://schemas.openxmlformats.org/officeDocument/2006/relationships/image" Target="../media/image5.png"/><Relationship Id="rId8"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10"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15.png"/><Relationship Id="rId9" Type="http://schemas.openxmlformats.org/officeDocument/2006/relationships/image" Target="../media/image21.jpg"/><Relationship Id="rId5" Type="http://schemas.openxmlformats.org/officeDocument/2006/relationships/image" Target="../media/image27.jpg"/><Relationship Id="rId6" Type="http://schemas.openxmlformats.org/officeDocument/2006/relationships/image" Target="../media/image30.jpg"/><Relationship Id="rId7" Type="http://schemas.openxmlformats.org/officeDocument/2006/relationships/image" Target="../media/image23.jpg"/><Relationship Id="rId8" Type="http://schemas.openxmlformats.org/officeDocument/2006/relationships/image" Target="../media/image1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25.jpg"/><Relationship Id="rId9" Type="http://schemas.openxmlformats.org/officeDocument/2006/relationships/image" Target="../media/image26.jpg"/><Relationship Id="rId5" Type="http://schemas.openxmlformats.org/officeDocument/2006/relationships/image" Target="../media/image40.jpg"/><Relationship Id="rId6" Type="http://schemas.openxmlformats.org/officeDocument/2006/relationships/image" Target="../media/image22.jpg"/><Relationship Id="rId7" Type="http://schemas.openxmlformats.org/officeDocument/2006/relationships/image" Target="../media/image29.jpg"/><Relationship Id="rId8" Type="http://schemas.openxmlformats.org/officeDocument/2006/relationships/image" Target="../media/image2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25.jpg"/><Relationship Id="rId9" Type="http://schemas.openxmlformats.org/officeDocument/2006/relationships/image" Target="../media/image26.jpg"/><Relationship Id="rId5" Type="http://schemas.openxmlformats.org/officeDocument/2006/relationships/image" Target="../media/image40.jpg"/><Relationship Id="rId6" Type="http://schemas.openxmlformats.org/officeDocument/2006/relationships/image" Target="../media/image22.jpg"/><Relationship Id="rId7" Type="http://schemas.openxmlformats.org/officeDocument/2006/relationships/image" Target="../media/image29.jpg"/><Relationship Id="rId8"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
          <p:cNvSpPr txBox="1"/>
          <p:nvPr>
            <p:ph type="ctrTitle"/>
          </p:nvPr>
        </p:nvSpPr>
        <p:spPr>
          <a:xfrm>
            <a:off x="742950" y="2236787"/>
            <a:ext cx="8420100" cy="14700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Predicting Russian</a:t>
            </a:r>
            <a:br>
              <a:rPr lang="en-GB"/>
            </a:br>
            <a:r>
              <a:rPr lang="en-GB"/>
              <a:t>Tank Army doctrine</a:t>
            </a:r>
            <a:br>
              <a:rPr lang="en-GB"/>
            </a:br>
            <a:r>
              <a:rPr lang="en-GB"/>
              <a:t>from historical patterns</a:t>
            </a:r>
            <a:br>
              <a:rPr lang="en-GB"/>
            </a:br>
            <a:r>
              <a:rPr lang="en-GB"/>
              <a:t>of doctrine development</a:t>
            </a:r>
            <a:endParaRPr/>
          </a:p>
        </p:txBody>
      </p:sp>
      <p:sp>
        <p:nvSpPr>
          <p:cNvPr id="87" name="Google Shape;87;p1"/>
          <p:cNvSpPr txBox="1"/>
          <p:nvPr>
            <p:ph idx="1" type="subTitle"/>
          </p:nvPr>
        </p:nvSpPr>
        <p:spPr>
          <a:xfrm>
            <a:off x="1485900" y="3886200"/>
            <a:ext cx="6934200" cy="1752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3F3F3F"/>
              </a:buClr>
              <a:buSzPts val="1600"/>
              <a:buFont typeface="Calibri"/>
              <a:buNone/>
            </a:pPr>
            <a:r>
              <a:rPr lang="en-GB"/>
              <a:t>Dr Darrell Jaya-Ratnam (DIEM Analytics)</a:t>
            </a:r>
            <a:endParaRPr/>
          </a:p>
          <a:p>
            <a:pPr indent="0" lvl="0" marL="0" rtl="0" algn="ctr">
              <a:spcBef>
                <a:spcPts val="0"/>
              </a:spcBef>
              <a:spcAft>
                <a:spcPts val="0"/>
              </a:spcAft>
              <a:buClr>
                <a:srgbClr val="3F3F3F"/>
              </a:buClr>
              <a:buSzPts val="1600"/>
              <a:buFont typeface="Calibri"/>
              <a:buNone/>
            </a:pPr>
            <a:r>
              <a:rPr lang="en-GB"/>
              <a:t>Lt Col R Siewert (NATO SHAPE Red Team)</a:t>
            </a:r>
            <a:endParaRPr/>
          </a:p>
          <a:p>
            <a:pPr indent="0" lvl="0" marL="0" rtl="0" algn="ctr">
              <a:spcBef>
                <a:spcPts val="0"/>
              </a:spcBef>
              <a:spcAft>
                <a:spcPts val="0"/>
              </a:spcAft>
              <a:buClr>
                <a:srgbClr val="3F3F3F"/>
              </a:buClr>
              <a:buSzPts val="1600"/>
              <a:buFont typeface="Calibri"/>
              <a:buNone/>
            </a:pPr>
            <a:r>
              <a:t/>
            </a:r>
            <a:endParaRPr/>
          </a:p>
          <a:p>
            <a:pPr indent="0" lvl="0" marL="0" rtl="0" algn="ctr">
              <a:spcBef>
                <a:spcPts val="0"/>
              </a:spcBef>
              <a:spcAft>
                <a:spcPts val="0"/>
              </a:spcAft>
              <a:buClr>
                <a:srgbClr val="3F3F3F"/>
              </a:buClr>
              <a:buSzPts val="1600"/>
              <a:buFont typeface="Calibri"/>
              <a:buNone/>
            </a:pPr>
            <a:r>
              <a:rPr lang="en-GB"/>
              <a:t>ISMOR 42</a:t>
            </a:r>
            <a:endParaRPr/>
          </a:p>
          <a:p>
            <a:pPr indent="0" lvl="0" marL="0" rtl="0" algn="ctr">
              <a:spcBef>
                <a:spcPts val="0"/>
              </a:spcBef>
              <a:spcAft>
                <a:spcPts val="0"/>
              </a:spcAft>
              <a:buClr>
                <a:srgbClr val="3F3F3F"/>
              </a:buClr>
              <a:buSzPts val="1600"/>
              <a:buFont typeface="Calibri"/>
              <a:buNone/>
            </a:pPr>
            <a:r>
              <a:rPr lang="en-GB"/>
              <a:t>July 2025</a:t>
            </a:r>
            <a:endParaRPr/>
          </a:p>
        </p:txBody>
      </p:sp>
      <p:pic>
        <p:nvPicPr>
          <p:cNvPr id="88" name="Google Shape;88;p1"/>
          <p:cNvPicPr preferRelativeResize="0"/>
          <p:nvPr/>
        </p:nvPicPr>
        <p:blipFill rotWithShape="1">
          <a:blip r:embed="rId3">
            <a:alphaModFix/>
          </a:blip>
          <a:srcRect b="0" l="0" r="0" t="0"/>
          <a:stretch/>
        </p:blipFill>
        <p:spPr>
          <a:xfrm>
            <a:off x="324709" y="2570989"/>
            <a:ext cx="2795588" cy="330495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10"/>
          <p:cNvSpPr txBox="1"/>
          <p:nvPr>
            <p:ph type="title"/>
          </p:nvPr>
        </p:nvSpPr>
        <p:spPr>
          <a:xfrm>
            <a:off x="1274617" y="88670"/>
            <a:ext cx="7647710" cy="96384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solidFill>
                  <a:srgbClr val="7F7F7F"/>
                </a:solidFill>
              </a:rPr>
              <a:t>WW2 tank army and commander analysis  | </a:t>
            </a:r>
            <a:r>
              <a:rPr lang="en-GB"/>
              <a:t>Doctrinal similarity</a:t>
            </a:r>
            <a:endParaRPr/>
          </a:p>
        </p:txBody>
      </p:sp>
      <p:pic>
        <p:nvPicPr>
          <p:cNvPr id="303" name="Google Shape;303;p10"/>
          <p:cNvPicPr preferRelativeResize="0"/>
          <p:nvPr/>
        </p:nvPicPr>
        <p:blipFill rotWithShape="1">
          <a:blip r:embed="rId3">
            <a:alphaModFix/>
          </a:blip>
          <a:srcRect b="0" l="0" r="0" t="0"/>
          <a:stretch/>
        </p:blipFill>
        <p:spPr>
          <a:xfrm>
            <a:off x="8931429" y="84292"/>
            <a:ext cx="774546" cy="915671"/>
          </a:xfrm>
          <a:prstGeom prst="rect">
            <a:avLst/>
          </a:prstGeom>
          <a:noFill/>
          <a:ln>
            <a:noFill/>
          </a:ln>
        </p:spPr>
      </p:pic>
      <p:graphicFrame>
        <p:nvGraphicFramePr>
          <p:cNvPr id="304" name="Google Shape;304;p10"/>
          <p:cNvGraphicFramePr/>
          <p:nvPr/>
        </p:nvGraphicFramePr>
        <p:xfrm>
          <a:off x="358588" y="1144025"/>
          <a:ext cx="3000000" cy="3000000"/>
        </p:xfrm>
        <a:graphic>
          <a:graphicData uri="http://schemas.openxmlformats.org/drawingml/2006/table">
            <a:tbl>
              <a:tblPr>
                <a:noFill/>
                <a:tableStyleId>{2D0AD38E-3BBC-4E97-848F-672C927569C5}</a:tableStyleId>
              </a:tblPr>
              <a:tblGrid>
                <a:gridCol w="1589750"/>
                <a:gridCol w="3801025"/>
                <a:gridCol w="3956600"/>
              </a:tblGrid>
              <a:tr h="152675">
                <a:tc>
                  <a:txBody>
                    <a:bodyPr/>
                    <a:lstStyle/>
                    <a:p>
                      <a:pPr indent="0" lvl="0" marL="36000" marR="0" rtl="0" algn="l">
                        <a:spcBef>
                          <a:spcPts val="0"/>
                        </a:spcBef>
                        <a:spcAft>
                          <a:spcPts val="0"/>
                        </a:spcAft>
                        <a:buNone/>
                      </a:pPr>
                      <a:r>
                        <a:rPr b="1" lang="en-GB" sz="900" u="none" cap="none" strike="noStrike">
                          <a:solidFill>
                            <a:schemeClr val="lt1"/>
                          </a:solidFill>
                          <a:latin typeface="Arial"/>
                          <a:ea typeface="Arial"/>
                          <a:cs typeface="Arial"/>
                          <a:sym typeface="Arial"/>
                        </a:rPr>
                        <a:t>Doctrine Element</a:t>
                      </a:r>
                      <a:endParaRPr b="1" i="0" sz="900" u="none" cap="none" strike="noStrike">
                        <a:solidFill>
                          <a:schemeClr val="lt1"/>
                        </a:solidFill>
                        <a:latin typeface="Arial"/>
                        <a:ea typeface="Arial"/>
                        <a:cs typeface="Arial"/>
                        <a:sym typeface="Arial"/>
                      </a:endParaRPr>
                    </a:p>
                  </a:txBody>
                  <a:tcPr marT="0" marB="0" marR="0" marL="0" anchor="ctr">
                    <a:solidFill>
                      <a:srgbClr val="2F5496"/>
                    </a:solidFill>
                  </a:tcPr>
                </a:tc>
                <a:tc>
                  <a:txBody>
                    <a:bodyPr/>
                    <a:lstStyle/>
                    <a:p>
                      <a:pPr indent="0" lvl="0" marL="36000" marR="0" rtl="0" algn="l">
                        <a:spcBef>
                          <a:spcPts val="0"/>
                        </a:spcBef>
                        <a:spcAft>
                          <a:spcPts val="0"/>
                        </a:spcAft>
                        <a:buNone/>
                      </a:pPr>
                      <a:r>
                        <a:rPr b="1" i="0" lang="en-GB" sz="900" u="none" cap="none" strike="noStrike">
                          <a:solidFill>
                            <a:schemeClr val="lt1"/>
                          </a:solidFill>
                          <a:latin typeface="Arial"/>
                          <a:ea typeface="Arial"/>
                          <a:cs typeface="Arial"/>
                          <a:sym typeface="Arial"/>
                        </a:rPr>
                        <a:t>1945–1953 Doctrine</a:t>
                      </a:r>
                      <a:endParaRPr/>
                    </a:p>
                  </a:txBody>
                  <a:tcPr marT="0" marB="0" marR="0" marL="0" anchor="ctr">
                    <a:solidFill>
                      <a:srgbClr val="2F5496"/>
                    </a:solidFill>
                  </a:tcPr>
                </a:tc>
                <a:tc>
                  <a:txBody>
                    <a:bodyPr/>
                    <a:lstStyle/>
                    <a:p>
                      <a:pPr indent="0" lvl="0" marL="36000" marR="0" rtl="0" algn="l">
                        <a:spcBef>
                          <a:spcPts val="0"/>
                        </a:spcBef>
                        <a:spcAft>
                          <a:spcPts val="0"/>
                        </a:spcAft>
                        <a:buNone/>
                      </a:pPr>
                      <a:r>
                        <a:rPr b="1" i="0" lang="en-GB" sz="900" u="none" cap="none" strike="noStrike">
                          <a:solidFill>
                            <a:schemeClr val="lt1"/>
                          </a:solidFill>
                          <a:latin typeface="Arial"/>
                          <a:ea typeface="Arial"/>
                          <a:cs typeface="Arial"/>
                          <a:sym typeface="Arial"/>
                        </a:rPr>
                        <a:t>Post-1953 Doctrine</a:t>
                      </a:r>
                      <a:endParaRPr/>
                    </a:p>
                  </a:txBody>
                  <a:tcPr marT="0" marB="0" marR="0" marL="0" anchor="ctr">
                    <a:solidFill>
                      <a:srgbClr val="2F5496"/>
                    </a:solidFill>
                  </a:tcPr>
                </a:tc>
              </a:tr>
              <a:tr h="344825">
                <a:tc>
                  <a:txBody>
                    <a:bodyPr/>
                    <a:lstStyle/>
                    <a:p>
                      <a:pPr indent="0" lvl="0" marL="36000" marR="0" rtl="0" algn="l">
                        <a:spcBef>
                          <a:spcPts val="0"/>
                        </a:spcBef>
                        <a:spcAft>
                          <a:spcPts val="0"/>
                        </a:spcAft>
                        <a:buNone/>
                      </a:pPr>
                      <a:r>
                        <a:rPr lang="en-GB" sz="900" u="none" cap="none" strike="noStrike">
                          <a:latin typeface="Arial"/>
                          <a:ea typeface="Arial"/>
                          <a:cs typeface="Arial"/>
                          <a:sym typeface="Arial"/>
                        </a:rPr>
                        <a:t>Command Philosophy</a:t>
                      </a:r>
                      <a:endParaRPr b="1" i="1" sz="900" u="none" cap="none" strike="noStrike">
                        <a:solidFill>
                          <a:srgbClr val="000000"/>
                        </a:solidFill>
                        <a:latin typeface="Arial"/>
                        <a:ea typeface="Arial"/>
                        <a:cs typeface="Arial"/>
                        <a:sym typeface="Arial"/>
                      </a:endParaRPr>
                    </a:p>
                  </a:txBody>
                  <a:tcPr marT="0" marB="0" marR="0" marL="0" anchor="ctr"/>
                </a:tc>
                <a:tc>
                  <a:txBody>
                    <a:bodyPr/>
                    <a:lstStyle/>
                    <a:p>
                      <a:pPr indent="0" lvl="0" marL="36000" marR="0" rtl="0" algn="l">
                        <a:spcBef>
                          <a:spcPts val="0"/>
                        </a:spcBef>
                        <a:spcAft>
                          <a:spcPts val="0"/>
                        </a:spcAft>
                        <a:buNone/>
                      </a:pPr>
                      <a:r>
                        <a:rPr b="0" i="0" lang="en-GB" sz="900" u="none" cap="none" strike="noStrike">
                          <a:solidFill>
                            <a:srgbClr val="000000"/>
                          </a:solidFill>
                          <a:latin typeface="Arial"/>
                          <a:ea typeface="Arial"/>
                          <a:cs typeface="Arial"/>
                          <a:sym typeface="Arial"/>
                        </a:rPr>
                        <a:t>Centralized, rigid hierarchical control. Commanders expected to strictly follow orders from higher echelons.</a:t>
                      </a:r>
                      <a:endParaRPr/>
                    </a:p>
                  </a:txBody>
                  <a:tcPr marT="0" marB="0" marR="0" marL="0" anchor="ctr"/>
                </a:tc>
                <a:tc>
                  <a:txBody>
                    <a:bodyPr/>
                    <a:lstStyle/>
                    <a:p>
                      <a:pPr indent="0" lvl="0" marL="36000" marR="0" rtl="0" algn="l">
                        <a:spcBef>
                          <a:spcPts val="0"/>
                        </a:spcBef>
                        <a:spcAft>
                          <a:spcPts val="0"/>
                        </a:spcAft>
                        <a:buNone/>
                      </a:pPr>
                      <a:r>
                        <a:rPr b="0" i="0" lang="en-GB" sz="900" u="none" cap="none" strike="noStrike">
                          <a:solidFill>
                            <a:srgbClr val="000000"/>
                          </a:solidFill>
                          <a:latin typeface="Arial"/>
                          <a:ea typeface="Arial"/>
                          <a:cs typeface="Arial"/>
                          <a:sym typeface="Arial"/>
                        </a:rPr>
                        <a:t>Centralized but more flexible with emphasis on preemptive initiatives at operational levels.</a:t>
                      </a:r>
                      <a:endParaRPr/>
                    </a:p>
                  </a:txBody>
                  <a:tcPr marT="0" marB="0" marR="0" marL="0" anchor="ctr"/>
                </a:tc>
              </a:tr>
              <a:tr h="344825">
                <a:tc>
                  <a:txBody>
                    <a:bodyPr/>
                    <a:lstStyle/>
                    <a:p>
                      <a:pPr indent="0" lvl="0" marL="36000" marR="0" rtl="0" algn="l">
                        <a:spcBef>
                          <a:spcPts val="0"/>
                        </a:spcBef>
                        <a:spcAft>
                          <a:spcPts val="0"/>
                        </a:spcAft>
                        <a:buNone/>
                      </a:pPr>
                      <a:r>
                        <a:rPr lang="en-GB" sz="900" u="none" cap="none" strike="noStrike">
                          <a:latin typeface="Arial"/>
                          <a:ea typeface="Arial"/>
                          <a:cs typeface="Arial"/>
                          <a:sym typeface="Arial"/>
                        </a:rPr>
                        <a:t>Operational Objectives</a:t>
                      </a:r>
                      <a:endParaRPr b="1" i="1" sz="900" u="none" cap="none" strike="noStrike">
                        <a:solidFill>
                          <a:srgbClr val="000000"/>
                        </a:solidFill>
                        <a:latin typeface="Arial"/>
                        <a:ea typeface="Arial"/>
                        <a:cs typeface="Arial"/>
                        <a:sym typeface="Arial"/>
                      </a:endParaRPr>
                    </a:p>
                  </a:txBody>
                  <a:tcPr marT="0" marB="0" marR="0" marL="0" anchor="ctr"/>
                </a:tc>
                <a:tc>
                  <a:txBody>
                    <a:bodyPr/>
                    <a:lstStyle/>
                    <a:p>
                      <a:pPr indent="0" lvl="0" marL="36000" marR="0" rtl="0" algn="l">
                        <a:spcBef>
                          <a:spcPts val="0"/>
                        </a:spcBef>
                        <a:spcAft>
                          <a:spcPts val="0"/>
                        </a:spcAft>
                        <a:buNone/>
                      </a:pPr>
                      <a:r>
                        <a:rPr b="0" i="0" lang="en-GB" sz="900" u="none" cap="none" strike="noStrike">
                          <a:solidFill>
                            <a:srgbClr val="000000"/>
                          </a:solidFill>
                          <a:latin typeface="Arial"/>
                          <a:ea typeface="Arial"/>
                          <a:cs typeface="Arial"/>
                          <a:sym typeface="Arial"/>
                        </a:rPr>
                        <a:t>Prioritized large-scale encirclements to destroy enemy forces and gain strategic depth.</a:t>
                      </a:r>
                      <a:endParaRPr/>
                    </a:p>
                  </a:txBody>
                  <a:tcPr marT="0" marB="0" marR="0" marL="0" anchor="ctr"/>
                </a:tc>
                <a:tc>
                  <a:txBody>
                    <a:bodyPr/>
                    <a:lstStyle/>
                    <a:p>
                      <a:pPr indent="0" lvl="0" marL="36000" marR="0" rtl="0" algn="l">
                        <a:spcBef>
                          <a:spcPts val="0"/>
                        </a:spcBef>
                        <a:spcAft>
                          <a:spcPts val="0"/>
                        </a:spcAft>
                        <a:buNone/>
                      </a:pPr>
                      <a:r>
                        <a:rPr b="0" i="0" lang="en-GB" sz="900" u="none" cap="none" strike="noStrike">
                          <a:solidFill>
                            <a:srgbClr val="000000"/>
                          </a:solidFill>
                          <a:latin typeface="Arial"/>
                          <a:ea typeface="Arial"/>
                          <a:cs typeface="Arial"/>
                          <a:sym typeface="Arial"/>
                        </a:rPr>
                        <a:t>Focused on containment and limited offensives to protect strategic assets.</a:t>
                      </a:r>
                      <a:endParaRPr/>
                    </a:p>
                  </a:txBody>
                  <a:tcPr marT="0" marB="0" marR="0" marL="0" anchor="ctr"/>
                </a:tc>
              </a:tr>
              <a:tr h="463000">
                <a:tc>
                  <a:txBody>
                    <a:bodyPr/>
                    <a:lstStyle/>
                    <a:p>
                      <a:pPr indent="0" lvl="0" marL="36000" marR="0" rtl="0" algn="l">
                        <a:spcBef>
                          <a:spcPts val="0"/>
                        </a:spcBef>
                        <a:spcAft>
                          <a:spcPts val="0"/>
                        </a:spcAft>
                        <a:buNone/>
                      </a:pPr>
                      <a:r>
                        <a:rPr lang="en-GB" sz="900" u="none" cap="none" strike="noStrike">
                          <a:latin typeface="Arial"/>
                          <a:ea typeface="Arial"/>
                          <a:cs typeface="Arial"/>
                          <a:sym typeface="Arial"/>
                        </a:rPr>
                        <a:t>Offensive Operations (Manoeuvre Tactics/TTPs)</a:t>
                      </a:r>
                      <a:endParaRPr b="1" i="1" sz="900" u="none" cap="none" strike="noStrike">
                        <a:solidFill>
                          <a:srgbClr val="FF0000"/>
                        </a:solidFill>
                        <a:latin typeface="Arial"/>
                        <a:ea typeface="Arial"/>
                        <a:cs typeface="Arial"/>
                        <a:sym typeface="Arial"/>
                      </a:endParaRPr>
                    </a:p>
                  </a:txBody>
                  <a:tcPr marT="0" marB="0" marR="0" marL="0" anchor="ctr"/>
                </a:tc>
                <a:tc>
                  <a:txBody>
                    <a:bodyPr/>
                    <a:lstStyle/>
                    <a:p>
                      <a:pPr indent="0" lvl="0" marL="36000" marR="0" rtl="0" algn="l">
                        <a:spcBef>
                          <a:spcPts val="0"/>
                        </a:spcBef>
                        <a:spcAft>
                          <a:spcPts val="0"/>
                        </a:spcAft>
                        <a:buNone/>
                      </a:pPr>
                      <a:r>
                        <a:rPr b="0" i="0" lang="en-GB" sz="900" u="none" cap="none" strike="noStrike">
                          <a:solidFill>
                            <a:srgbClr val="000000"/>
                          </a:solidFill>
                          <a:latin typeface="Arial"/>
                          <a:ea typeface="Arial"/>
                          <a:cs typeface="Arial"/>
                          <a:sym typeface="Arial"/>
                        </a:rPr>
                        <a:t>Massed tank formations with limited manoeuvre flexibility; linear offensives.</a:t>
                      </a:r>
                      <a:endParaRPr/>
                    </a:p>
                  </a:txBody>
                  <a:tcPr marT="0" marB="0" marR="0" marL="0" anchor="ctr"/>
                </a:tc>
                <a:tc>
                  <a:txBody>
                    <a:bodyPr/>
                    <a:lstStyle/>
                    <a:p>
                      <a:pPr indent="0" lvl="0" marL="36000" marR="0" rtl="0" algn="l">
                        <a:spcBef>
                          <a:spcPts val="0"/>
                        </a:spcBef>
                        <a:spcAft>
                          <a:spcPts val="0"/>
                        </a:spcAft>
                        <a:buNone/>
                      </a:pPr>
                      <a:r>
                        <a:rPr b="0" i="0" lang="en-GB" sz="900" u="none" cap="none" strike="noStrike">
                          <a:solidFill>
                            <a:srgbClr val="000000"/>
                          </a:solidFill>
                          <a:latin typeface="Arial"/>
                          <a:ea typeface="Arial"/>
                          <a:cs typeface="Arial"/>
                          <a:sym typeface="Arial"/>
                        </a:rPr>
                        <a:t>Combined arms with increased reliance on maneuverability and technological advancements.</a:t>
                      </a:r>
                      <a:endParaRPr/>
                    </a:p>
                  </a:txBody>
                  <a:tcPr marT="0" marB="0" marR="0" marL="0" anchor="ctr"/>
                </a:tc>
              </a:tr>
              <a:tr h="344825">
                <a:tc>
                  <a:txBody>
                    <a:bodyPr/>
                    <a:lstStyle/>
                    <a:p>
                      <a:pPr indent="0" lvl="0" marL="36000" marR="0" rtl="0" algn="l">
                        <a:spcBef>
                          <a:spcPts val="0"/>
                        </a:spcBef>
                        <a:spcAft>
                          <a:spcPts val="0"/>
                        </a:spcAft>
                        <a:buNone/>
                      </a:pPr>
                      <a:r>
                        <a:rPr lang="en-GB" sz="900" u="none" cap="none" strike="noStrike">
                          <a:latin typeface="Arial"/>
                          <a:ea typeface="Arial"/>
                          <a:cs typeface="Arial"/>
                          <a:sym typeface="Arial"/>
                        </a:rPr>
                        <a:t>Coordination with Other Forces</a:t>
                      </a:r>
                      <a:endParaRPr b="1" i="1" sz="900" u="none" cap="none" strike="noStrike">
                        <a:solidFill>
                          <a:srgbClr val="000000"/>
                        </a:solidFill>
                        <a:latin typeface="Arial"/>
                        <a:ea typeface="Arial"/>
                        <a:cs typeface="Arial"/>
                        <a:sym typeface="Arial"/>
                      </a:endParaRPr>
                    </a:p>
                  </a:txBody>
                  <a:tcPr marT="0" marB="0" marR="0" marL="0" anchor="ctr"/>
                </a:tc>
                <a:tc>
                  <a:txBody>
                    <a:bodyPr/>
                    <a:lstStyle/>
                    <a:p>
                      <a:pPr indent="0" lvl="0" marL="36000" marR="0" rtl="0" algn="l">
                        <a:spcBef>
                          <a:spcPts val="0"/>
                        </a:spcBef>
                        <a:spcAft>
                          <a:spcPts val="0"/>
                        </a:spcAft>
                        <a:buNone/>
                      </a:pPr>
                      <a:r>
                        <a:rPr b="0" i="0" lang="en-GB" sz="900" u="none" cap="none" strike="noStrike">
                          <a:solidFill>
                            <a:srgbClr val="000000"/>
                          </a:solidFill>
                          <a:latin typeface="Arial"/>
                          <a:ea typeface="Arial"/>
                          <a:cs typeface="Arial"/>
                          <a:sym typeface="Arial"/>
                        </a:rPr>
                        <a:t>Coordination focused on strict adherence to combined arms principles.</a:t>
                      </a:r>
                      <a:endParaRPr/>
                    </a:p>
                  </a:txBody>
                  <a:tcPr marT="0" marB="0" marR="0" marL="0" anchor="ctr"/>
                </a:tc>
                <a:tc>
                  <a:txBody>
                    <a:bodyPr/>
                    <a:lstStyle/>
                    <a:p>
                      <a:pPr indent="0" lvl="0" marL="36000" marR="0" rtl="0" algn="l">
                        <a:spcBef>
                          <a:spcPts val="0"/>
                        </a:spcBef>
                        <a:spcAft>
                          <a:spcPts val="0"/>
                        </a:spcAft>
                        <a:buNone/>
                      </a:pPr>
                      <a:r>
                        <a:rPr b="0" i="0" lang="en-GB" sz="900" u="none" cap="none" strike="noStrike">
                          <a:solidFill>
                            <a:srgbClr val="000000"/>
                          </a:solidFill>
                          <a:latin typeface="Arial"/>
                          <a:ea typeface="Arial"/>
                          <a:cs typeface="Arial"/>
                          <a:sym typeface="Arial"/>
                        </a:rPr>
                        <a:t>Independent operations for tank armies, with less dependence on infantry coordination.</a:t>
                      </a:r>
                      <a:endParaRPr/>
                    </a:p>
                  </a:txBody>
                  <a:tcPr marT="0" marB="0" marR="0" marL="0" anchor="ctr"/>
                </a:tc>
              </a:tr>
              <a:tr h="463000">
                <a:tc>
                  <a:txBody>
                    <a:bodyPr/>
                    <a:lstStyle/>
                    <a:p>
                      <a:pPr indent="0" lvl="0" marL="36000" marR="0" rtl="0" algn="l">
                        <a:spcBef>
                          <a:spcPts val="0"/>
                        </a:spcBef>
                        <a:spcAft>
                          <a:spcPts val="0"/>
                        </a:spcAft>
                        <a:buNone/>
                      </a:pPr>
                      <a:r>
                        <a:rPr lang="en-GB" sz="900" u="none" cap="none" strike="noStrike">
                          <a:latin typeface="Arial"/>
                          <a:ea typeface="Arial"/>
                          <a:cs typeface="Arial"/>
                          <a:sym typeface="Arial"/>
                        </a:rPr>
                        <a:t>Sustainment and Supply Lines</a:t>
                      </a:r>
                      <a:endParaRPr b="1" i="1" sz="900" u="none" cap="none" strike="noStrike">
                        <a:solidFill>
                          <a:srgbClr val="000000"/>
                        </a:solidFill>
                        <a:latin typeface="Arial"/>
                        <a:ea typeface="Arial"/>
                        <a:cs typeface="Arial"/>
                        <a:sym typeface="Arial"/>
                      </a:endParaRPr>
                    </a:p>
                  </a:txBody>
                  <a:tcPr marT="0" marB="0" marR="0" marL="0" anchor="ctr"/>
                </a:tc>
                <a:tc>
                  <a:txBody>
                    <a:bodyPr/>
                    <a:lstStyle/>
                    <a:p>
                      <a:pPr indent="0" lvl="0" marL="36000" marR="0" rtl="0" algn="l">
                        <a:spcBef>
                          <a:spcPts val="0"/>
                        </a:spcBef>
                        <a:spcAft>
                          <a:spcPts val="0"/>
                        </a:spcAft>
                        <a:buNone/>
                      </a:pPr>
                      <a:r>
                        <a:rPr b="0" i="0" lang="en-GB" sz="900" u="none" cap="none" strike="noStrike">
                          <a:solidFill>
                            <a:srgbClr val="000000"/>
                          </a:solidFill>
                          <a:latin typeface="Arial"/>
                          <a:ea typeface="Arial"/>
                          <a:cs typeface="Arial"/>
                          <a:sym typeface="Arial"/>
                        </a:rPr>
                        <a:t>Highly centralized logistics dependent on pre-positioned depots.</a:t>
                      </a:r>
                      <a:endParaRPr/>
                    </a:p>
                  </a:txBody>
                  <a:tcPr marT="0" marB="0" marR="0" marL="0" anchor="ctr"/>
                </a:tc>
                <a:tc>
                  <a:txBody>
                    <a:bodyPr/>
                    <a:lstStyle/>
                    <a:p>
                      <a:pPr indent="0" lvl="0" marL="36000" marR="0" rtl="0" algn="l">
                        <a:spcBef>
                          <a:spcPts val="0"/>
                        </a:spcBef>
                        <a:spcAft>
                          <a:spcPts val="0"/>
                        </a:spcAft>
                        <a:buNone/>
                      </a:pPr>
                      <a:r>
                        <a:rPr b="0" i="0" lang="en-GB" sz="900" u="none" cap="none" strike="noStrike">
                          <a:solidFill>
                            <a:srgbClr val="000000"/>
                          </a:solidFill>
                          <a:latin typeface="Arial"/>
                          <a:ea typeface="Arial"/>
                          <a:cs typeface="Arial"/>
                          <a:sym typeface="Arial"/>
                        </a:rPr>
                        <a:t>Decentralized logistics supporting mobile, fast-moving units.</a:t>
                      </a:r>
                      <a:endParaRPr/>
                    </a:p>
                  </a:txBody>
                  <a:tcPr marT="0" marB="0" marR="0" marL="0" anchor="ctr"/>
                </a:tc>
              </a:tr>
              <a:tr h="344825">
                <a:tc>
                  <a:txBody>
                    <a:bodyPr/>
                    <a:lstStyle/>
                    <a:p>
                      <a:pPr indent="0" lvl="0" marL="36000" marR="0" rtl="0" algn="l">
                        <a:spcBef>
                          <a:spcPts val="0"/>
                        </a:spcBef>
                        <a:spcAft>
                          <a:spcPts val="0"/>
                        </a:spcAft>
                        <a:buNone/>
                      </a:pPr>
                      <a:r>
                        <a:rPr lang="en-GB" sz="900" u="none" cap="none" strike="noStrike">
                          <a:latin typeface="Arial"/>
                          <a:ea typeface="Arial"/>
                          <a:cs typeface="Arial"/>
                          <a:sym typeface="Arial"/>
                        </a:rPr>
                        <a:t>Force Preservation</a:t>
                      </a:r>
                      <a:endParaRPr b="1" i="1" sz="900" u="none" cap="none" strike="noStrike">
                        <a:solidFill>
                          <a:srgbClr val="000000"/>
                        </a:solidFill>
                        <a:latin typeface="Arial"/>
                        <a:ea typeface="Arial"/>
                        <a:cs typeface="Arial"/>
                        <a:sym typeface="Arial"/>
                      </a:endParaRPr>
                    </a:p>
                  </a:txBody>
                  <a:tcPr marT="0" marB="0" marR="0" marL="0" anchor="ctr"/>
                </a:tc>
                <a:tc>
                  <a:txBody>
                    <a:bodyPr/>
                    <a:lstStyle/>
                    <a:p>
                      <a:pPr indent="0" lvl="0" marL="36000" marR="0" rtl="0" algn="l">
                        <a:spcBef>
                          <a:spcPts val="0"/>
                        </a:spcBef>
                        <a:spcAft>
                          <a:spcPts val="0"/>
                        </a:spcAft>
                        <a:buNone/>
                      </a:pPr>
                      <a:r>
                        <a:rPr b="0" i="0" lang="en-GB" sz="900" u="none" cap="none" strike="noStrike">
                          <a:solidFill>
                            <a:srgbClr val="000000"/>
                          </a:solidFill>
                          <a:latin typeface="Arial"/>
                          <a:ea typeface="Arial"/>
                          <a:cs typeface="Arial"/>
                          <a:sym typeface="Arial"/>
                        </a:rPr>
                        <a:t>Losses acceptable for achieving breakthrough objectives.</a:t>
                      </a:r>
                      <a:endParaRPr/>
                    </a:p>
                  </a:txBody>
                  <a:tcPr marT="0" marB="0" marR="0" marL="0" anchor="ctr"/>
                </a:tc>
                <a:tc>
                  <a:txBody>
                    <a:bodyPr/>
                    <a:lstStyle/>
                    <a:p>
                      <a:pPr indent="0" lvl="0" marL="36000" marR="0" rtl="0" algn="l">
                        <a:spcBef>
                          <a:spcPts val="0"/>
                        </a:spcBef>
                        <a:spcAft>
                          <a:spcPts val="0"/>
                        </a:spcAft>
                        <a:buNone/>
                      </a:pPr>
                      <a:r>
                        <a:rPr b="0" i="0" lang="en-GB" sz="900" u="none" cap="none" strike="noStrike">
                          <a:solidFill>
                            <a:srgbClr val="000000"/>
                          </a:solidFill>
                          <a:latin typeface="Arial"/>
                          <a:ea typeface="Arial"/>
                          <a:cs typeface="Arial"/>
                          <a:sym typeface="Arial"/>
                        </a:rPr>
                        <a:t>Emphasis on reducing casualties by leveraging precision strikes and technology.</a:t>
                      </a:r>
                      <a:endParaRPr/>
                    </a:p>
                  </a:txBody>
                  <a:tcPr marT="0" marB="0" marR="0" marL="0" anchor="ctr"/>
                </a:tc>
              </a:tr>
              <a:tr h="344825">
                <a:tc>
                  <a:txBody>
                    <a:bodyPr/>
                    <a:lstStyle/>
                    <a:p>
                      <a:pPr indent="0" lvl="0" marL="36000" marR="0" rtl="0" algn="l">
                        <a:spcBef>
                          <a:spcPts val="0"/>
                        </a:spcBef>
                        <a:spcAft>
                          <a:spcPts val="0"/>
                        </a:spcAft>
                        <a:buNone/>
                      </a:pPr>
                      <a:r>
                        <a:rPr lang="en-GB" sz="900" u="none" cap="none" strike="noStrike">
                          <a:latin typeface="Arial"/>
                          <a:ea typeface="Arial"/>
                          <a:cs typeface="Arial"/>
                          <a:sym typeface="Arial"/>
                        </a:rPr>
                        <a:t>Technology and Weaponry</a:t>
                      </a:r>
                      <a:endParaRPr b="1" i="1" sz="900" u="none" cap="none" strike="noStrike">
                        <a:solidFill>
                          <a:srgbClr val="000000"/>
                        </a:solidFill>
                        <a:latin typeface="Arial"/>
                        <a:ea typeface="Arial"/>
                        <a:cs typeface="Arial"/>
                        <a:sym typeface="Arial"/>
                      </a:endParaRPr>
                    </a:p>
                  </a:txBody>
                  <a:tcPr marT="0" marB="0" marR="0" marL="0" anchor="ctr"/>
                </a:tc>
                <a:tc>
                  <a:txBody>
                    <a:bodyPr/>
                    <a:lstStyle/>
                    <a:p>
                      <a:pPr indent="0" lvl="0" marL="36000" marR="0" rtl="0" algn="l">
                        <a:spcBef>
                          <a:spcPts val="0"/>
                        </a:spcBef>
                        <a:spcAft>
                          <a:spcPts val="0"/>
                        </a:spcAft>
                        <a:buNone/>
                      </a:pPr>
                      <a:r>
                        <a:rPr b="0" i="0" lang="en-GB" sz="900" u="none" cap="none" strike="noStrike">
                          <a:solidFill>
                            <a:srgbClr val="000000"/>
                          </a:solidFill>
                          <a:latin typeface="Arial"/>
                          <a:ea typeface="Arial"/>
                          <a:cs typeface="Arial"/>
                          <a:sym typeface="Arial"/>
                        </a:rPr>
                        <a:t>Mass deployment of T-34 variants; artillery dominant.</a:t>
                      </a:r>
                      <a:endParaRPr/>
                    </a:p>
                  </a:txBody>
                  <a:tcPr marT="0" marB="0" marR="0" marL="0" anchor="ctr"/>
                </a:tc>
                <a:tc>
                  <a:txBody>
                    <a:bodyPr/>
                    <a:lstStyle/>
                    <a:p>
                      <a:pPr indent="0" lvl="0" marL="36000" marR="0" rtl="0" algn="l">
                        <a:spcBef>
                          <a:spcPts val="0"/>
                        </a:spcBef>
                        <a:spcAft>
                          <a:spcPts val="0"/>
                        </a:spcAft>
                        <a:buNone/>
                      </a:pPr>
                      <a:r>
                        <a:rPr b="0" i="0" lang="en-GB" sz="900" u="none" cap="none" strike="noStrike">
                          <a:solidFill>
                            <a:srgbClr val="000000"/>
                          </a:solidFill>
                          <a:latin typeface="Arial"/>
                          <a:ea typeface="Arial"/>
                          <a:cs typeface="Arial"/>
                          <a:sym typeface="Arial"/>
                        </a:rPr>
                        <a:t>Gradual shift to advanced tanks (e.g., T-54) and increased focus on airpower support.</a:t>
                      </a:r>
                      <a:endParaRPr/>
                    </a:p>
                  </a:txBody>
                  <a:tcPr marT="0" marB="0" marR="0" marL="0" anchor="ctr"/>
                </a:tc>
              </a:tr>
              <a:tr h="344825">
                <a:tc>
                  <a:txBody>
                    <a:bodyPr/>
                    <a:lstStyle/>
                    <a:p>
                      <a:pPr indent="0" lvl="0" marL="36000" marR="0" rtl="0" algn="l">
                        <a:spcBef>
                          <a:spcPts val="0"/>
                        </a:spcBef>
                        <a:spcAft>
                          <a:spcPts val="0"/>
                        </a:spcAft>
                        <a:buNone/>
                      </a:pPr>
                      <a:r>
                        <a:rPr lang="en-GB" sz="900" u="none" cap="none" strike="noStrike">
                          <a:latin typeface="Arial"/>
                          <a:ea typeface="Arial"/>
                          <a:cs typeface="Arial"/>
                          <a:sym typeface="Arial"/>
                        </a:rPr>
                        <a:t>Adaptability</a:t>
                      </a:r>
                      <a:endParaRPr b="1" i="1" sz="900" u="none" cap="none" strike="noStrike">
                        <a:solidFill>
                          <a:srgbClr val="000000"/>
                        </a:solidFill>
                        <a:latin typeface="Arial"/>
                        <a:ea typeface="Arial"/>
                        <a:cs typeface="Arial"/>
                        <a:sym typeface="Arial"/>
                      </a:endParaRPr>
                    </a:p>
                  </a:txBody>
                  <a:tcPr marT="0" marB="0" marR="0" marL="0" anchor="ctr"/>
                </a:tc>
                <a:tc>
                  <a:txBody>
                    <a:bodyPr/>
                    <a:lstStyle/>
                    <a:p>
                      <a:pPr indent="0" lvl="0" marL="36000" marR="0" rtl="0" algn="l">
                        <a:spcBef>
                          <a:spcPts val="0"/>
                        </a:spcBef>
                        <a:spcAft>
                          <a:spcPts val="0"/>
                        </a:spcAft>
                        <a:buNone/>
                      </a:pPr>
                      <a:r>
                        <a:rPr b="0" i="0" lang="en-GB" sz="900" u="none" cap="none" strike="noStrike">
                          <a:solidFill>
                            <a:srgbClr val="000000"/>
                          </a:solidFill>
                          <a:latin typeface="Arial"/>
                          <a:ea typeface="Arial"/>
                          <a:cs typeface="Arial"/>
                          <a:sym typeface="Arial"/>
                        </a:rPr>
                        <a:t>Limited adaptability; strict adherence to predefined plans.</a:t>
                      </a:r>
                      <a:endParaRPr/>
                    </a:p>
                  </a:txBody>
                  <a:tcPr marT="0" marB="0" marR="0" marL="0" anchor="ctr"/>
                </a:tc>
                <a:tc>
                  <a:txBody>
                    <a:bodyPr/>
                    <a:lstStyle/>
                    <a:p>
                      <a:pPr indent="0" lvl="0" marL="36000" marR="0" rtl="0" algn="l">
                        <a:spcBef>
                          <a:spcPts val="0"/>
                        </a:spcBef>
                        <a:spcAft>
                          <a:spcPts val="0"/>
                        </a:spcAft>
                        <a:buNone/>
                      </a:pPr>
                      <a:r>
                        <a:rPr b="0" i="0" lang="en-GB" sz="900" u="none" cap="none" strike="noStrike">
                          <a:solidFill>
                            <a:srgbClr val="000000"/>
                          </a:solidFill>
                          <a:latin typeface="Arial"/>
                          <a:ea typeface="Arial"/>
                          <a:cs typeface="Arial"/>
                          <a:sym typeface="Arial"/>
                        </a:rPr>
                        <a:t>High adaptability to new technologies and battlefield conditions.</a:t>
                      </a:r>
                      <a:endParaRPr/>
                    </a:p>
                  </a:txBody>
                  <a:tcPr marT="0" marB="0" marR="0" marL="0" anchor="ctr"/>
                </a:tc>
              </a:tr>
              <a:tr h="348050">
                <a:tc>
                  <a:txBody>
                    <a:bodyPr/>
                    <a:lstStyle/>
                    <a:p>
                      <a:pPr indent="0" lvl="0" marL="36000" marR="0" rtl="0" algn="l">
                        <a:spcBef>
                          <a:spcPts val="0"/>
                        </a:spcBef>
                        <a:spcAft>
                          <a:spcPts val="0"/>
                        </a:spcAft>
                        <a:buNone/>
                      </a:pPr>
                      <a:r>
                        <a:rPr lang="en-GB" sz="900" u="none" cap="none" strike="noStrike">
                          <a:latin typeface="Arial"/>
                          <a:ea typeface="Arial"/>
                          <a:cs typeface="Arial"/>
                          <a:sym typeface="Arial"/>
                        </a:rPr>
                        <a:t>Strategic Objective</a:t>
                      </a:r>
                      <a:endParaRPr b="1" i="1" sz="900" u="none" cap="none" strike="noStrike">
                        <a:solidFill>
                          <a:srgbClr val="000000"/>
                        </a:solidFill>
                        <a:latin typeface="Arial"/>
                        <a:ea typeface="Arial"/>
                        <a:cs typeface="Arial"/>
                        <a:sym typeface="Arial"/>
                      </a:endParaRPr>
                    </a:p>
                  </a:txBody>
                  <a:tcPr marT="0" marB="0" marR="0" marL="0" anchor="ctr"/>
                </a:tc>
                <a:tc>
                  <a:txBody>
                    <a:bodyPr/>
                    <a:lstStyle/>
                    <a:p>
                      <a:pPr indent="0" lvl="0" marL="36000" marR="0" rtl="0" algn="l">
                        <a:spcBef>
                          <a:spcPts val="0"/>
                        </a:spcBef>
                        <a:spcAft>
                          <a:spcPts val="0"/>
                        </a:spcAft>
                        <a:buNone/>
                      </a:pPr>
                      <a:r>
                        <a:rPr b="0" i="0" lang="en-GB" sz="900" u="none" cap="none" strike="noStrike">
                          <a:solidFill>
                            <a:srgbClr val="000000"/>
                          </a:solidFill>
                          <a:latin typeface="Arial"/>
                          <a:ea typeface="Arial"/>
                          <a:cs typeface="Arial"/>
                          <a:sym typeface="Arial"/>
                        </a:rPr>
                        <a:t>Achieve strategic depth by creating buffer zones against NATO threats.</a:t>
                      </a:r>
                      <a:endParaRPr/>
                    </a:p>
                  </a:txBody>
                  <a:tcPr marT="0" marB="0" marR="0" marL="0" anchor="ctr"/>
                </a:tc>
                <a:tc>
                  <a:txBody>
                    <a:bodyPr/>
                    <a:lstStyle/>
                    <a:p>
                      <a:pPr indent="0" lvl="0" marL="36000" marR="0" rtl="0" algn="l">
                        <a:spcBef>
                          <a:spcPts val="0"/>
                        </a:spcBef>
                        <a:spcAft>
                          <a:spcPts val="0"/>
                        </a:spcAft>
                        <a:buNone/>
                      </a:pPr>
                      <a:r>
                        <a:rPr b="0" i="0" lang="en-GB" sz="900" u="none" cap="none" strike="noStrike">
                          <a:solidFill>
                            <a:srgbClr val="000000"/>
                          </a:solidFill>
                          <a:latin typeface="Arial"/>
                          <a:ea typeface="Arial"/>
                          <a:cs typeface="Arial"/>
                          <a:sym typeface="Arial"/>
                        </a:rPr>
                        <a:t>Maintain strategic parity with NATO while focusing on mobility and deterrence.</a:t>
                      </a:r>
                      <a:endParaRPr/>
                    </a:p>
                  </a:txBody>
                  <a:tcPr marT="0" marB="0" marR="0" marL="0" anchor="ctr"/>
                </a:tc>
              </a:tr>
              <a:tr h="344825">
                <a:tc>
                  <a:txBody>
                    <a:bodyPr/>
                    <a:lstStyle/>
                    <a:p>
                      <a:pPr indent="0" lvl="0" marL="36000" marR="0" rtl="0" algn="l">
                        <a:spcBef>
                          <a:spcPts val="0"/>
                        </a:spcBef>
                        <a:spcAft>
                          <a:spcPts val="0"/>
                        </a:spcAft>
                        <a:buNone/>
                      </a:pPr>
                      <a:r>
                        <a:rPr lang="en-GB" sz="900" u="none" cap="none" strike="noStrike">
                          <a:latin typeface="Arial"/>
                          <a:ea typeface="Arial"/>
                          <a:cs typeface="Arial"/>
                          <a:sym typeface="Arial"/>
                        </a:rPr>
                        <a:t>Defensive Operations (Positional tactics/TTPs)</a:t>
                      </a:r>
                      <a:endParaRPr b="1" i="1" sz="900" u="none" cap="none" strike="noStrike">
                        <a:solidFill>
                          <a:srgbClr val="FF0000"/>
                        </a:solidFill>
                        <a:latin typeface="Arial"/>
                        <a:ea typeface="Arial"/>
                        <a:cs typeface="Arial"/>
                        <a:sym typeface="Arial"/>
                      </a:endParaRPr>
                    </a:p>
                  </a:txBody>
                  <a:tcPr marT="0" marB="0" marR="0" marL="0" anchor="ctr"/>
                </a:tc>
                <a:tc>
                  <a:txBody>
                    <a:bodyPr/>
                    <a:lstStyle/>
                    <a:p>
                      <a:pPr indent="0" lvl="0" marL="36000" marR="0" rtl="0" algn="l">
                        <a:spcBef>
                          <a:spcPts val="0"/>
                        </a:spcBef>
                        <a:spcAft>
                          <a:spcPts val="0"/>
                        </a:spcAft>
                        <a:buNone/>
                      </a:pPr>
                      <a:r>
                        <a:rPr b="0" i="0" lang="en-GB" sz="900" u="none" cap="none" strike="noStrike">
                          <a:solidFill>
                            <a:srgbClr val="000000"/>
                          </a:solidFill>
                          <a:latin typeface="Arial"/>
                          <a:ea typeface="Arial"/>
                          <a:cs typeface="Arial"/>
                          <a:sym typeface="Arial"/>
                        </a:rPr>
                        <a:t>Layered defensive systems using tank armies as mobile reserves.</a:t>
                      </a:r>
                      <a:endParaRPr/>
                    </a:p>
                  </a:txBody>
                  <a:tcPr marT="0" marB="0" marR="0" marL="0" anchor="ctr"/>
                </a:tc>
                <a:tc>
                  <a:txBody>
                    <a:bodyPr/>
                    <a:lstStyle/>
                    <a:p>
                      <a:pPr indent="0" lvl="0" marL="36000" marR="0" rtl="0" algn="l">
                        <a:spcBef>
                          <a:spcPts val="0"/>
                        </a:spcBef>
                        <a:spcAft>
                          <a:spcPts val="0"/>
                        </a:spcAft>
                        <a:buNone/>
                      </a:pPr>
                      <a:r>
                        <a:rPr b="0" i="0" lang="en-GB" sz="900" u="none" cap="none" strike="noStrike">
                          <a:solidFill>
                            <a:srgbClr val="000000"/>
                          </a:solidFill>
                          <a:latin typeface="Arial"/>
                          <a:ea typeface="Arial"/>
                          <a:cs typeface="Arial"/>
                          <a:sym typeface="Arial"/>
                        </a:rPr>
                        <a:t>Emphasis on mobile defense rather than static positions.</a:t>
                      </a:r>
                      <a:endParaRPr/>
                    </a:p>
                  </a:txBody>
                  <a:tcPr marT="0" marB="0" marR="0" marL="0" anchor="ctr"/>
                </a:tc>
              </a:tr>
              <a:tr h="348050">
                <a:tc>
                  <a:txBody>
                    <a:bodyPr/>
                    <a:lstStyle/>
                    <a:p>
                      <a:pPr indent="0" lvl="0" marL="36000" marR="0" rtl="0" algn="l">
                        <a:spcBef>
                          <a:spcPts val="0"/>
                        </a:spcBef>
                        <a:spcAft>
                          <a:spcPts val="0"/>
                        </a:spcAft>
                        <a:buNone/>
                      </a:pPr>
                      <a:r>
                        <a:rPr lang="en-GB" sz="900" u="none" cap="none" strike="noStrike">
                          <a:latin typeface="Arial"/>
                          <a:ea typeface="Arial"/>
                          <a:cs typeface="Arial"/>
                          <a:sym typeface="Arial"/>
                        </a:rPr>
                        <a:t>Logistics in Contested Zones</a:t>
                      </a:r>
                      <a:endParaRPr b="1" i="1" sz="900" u="none" cap="none" strike="noStrike">
                        <a:solidFill>
                          <a:srgbClr val="000000"/>
                        </a:solidFill>
                        <a:latin typeface="Arial"/>
                        <a:ea typeface="Arial"/>
                        <a:cs typeface="Arial"/>
                        <a:sym typeface="Arial"/>
                      </a:endParaRPr>
                    </a:p>
                  </a:txBody>
                  <a:tcPr marT="0" marB="0" marR="0" marL="0" anchor="ctr"/>
                </a:tc>
                <a:tc>
                  <a:txBody>
                    <a:bodyPr/>
                    <a:lstStyle/>
                    <a:p>
                      <a:pPr indent="0" lvl="0" marL="36000" marR="0" rtl="0" algn="l">
                        <a:spcBef>
                          <a:spcPts val="0"/>
                        </a:spcBef>
                        <a:spcAft>
                          <a:spcPts val="0"/>
                        </a:spcAft>
                        <a:buNone/>
                      </a:pPr>
                      <a:r>
                        <a:rPr b="0" i="0" lang="en-GB" sz="900" u="none" cap="none" strike="noStrike">
                          <a:solidFill>
                            <a:srgbClr val="000000"/>
                          </a:solidFill>
                          <a:latin typeface="Arial"/>
                          <a:ea typeface="Arial"/>
                          <a:cs typeface="Arial"/>
                          <a:sym typeface="Arial"/>
                        </a:rPr>
                        <a:t>Focused on rail logistics; high reliance on captured infrastructure.</a:t>
                      </a:r>
                      <a:endParaRPr/>
                    </a:p>
                  </a:txBody>
                  <a:tcPr marT="0" marB="0" marR="0" marL="0" anchor="ctr"/>
                </a:tc>
                <a:tc>
                  <a:txBody>
                    <a:bodyPr/>
                    <a:lstStyle/>
                    <a:p>
                      <a:pPr indent="0" lvl="0" marL="36000" marR="0" rtl="0" algn="l">
                        <a:spcBef>
                          <a:spcPts val="0"/>
                        </a:spcBef>
                        <a:spcAft>
                          <a:spcPts val="0"/>
                        </a:spcAft>
                        <a:buNone/>
                      </a:pPr>
                      <a:r>
                        <a:rPr b="0" i="0" lang="en-GB" sz="900" u="none" cap="none" strike="noStrike">
                          <a:solidFill>
                            <a:srgbClr val="000000"/>
                          </a:solidFill>
                          <a:latin typeface="Arial"/>
                          <a:ea typeface="Arial"/>
                          <a:cs typeface="Arial"/>
                          <a:sym typeface="Arial"/>
                        </a:rPr>
                        <a:t>Independent logistics capable of adapting to contested conditions.</a:t>
                      </a:r>
                      <a:endParaRPr/>
                    </a:p>
                  </a:txBody>
                  <a:tcPr marT="0" marB="0" marR="0" marL="0" anchor="ctr"/>
                </a:tc>
              </a:tr>
              <a:tr h="344825">
                <a:tc>
                  <a:txBody>
                    <a:bodyPr/>
                    <a:lstStyle/>
                    <a:p>
                      <a:pPr indent="0" lvl="0" marL="36000" marR="0" rtl="0" algn="l">
                        <a:spcBef>
                          <a:spcPts val="0"/>
                        </a:spcBef>
                        <a:spcAft>
                          <a:spcPts val="0"/>
                        </a:spcAft>
                        <a:buNone/>
                      </a:pPr>
                      <a:r>
                        <a:rPr lang="en-GB" sz="900" u="none" cap="none" strike="noStrike">
                          <a:latin typeface="Arial"/>
                          <a:ea typeface="Arial"/>
                          <a:cs typeface="Arial"/>
                          <a:sym typeface="Arial"/>
                        </a:rPr>
                        <a:t>Morale and Resilience</a:t>
                      </a:r>
                      <a:endParaRPr b="1" i="1" sz="900" u="none" cap="none" strike="noStrike">
                        <a:solidFill>
                          <a:srgbClr val="000000"/>
                        </a:solidFill>
                        <a:latin typeface="Arial"/>
                        <a:ea typeface="Arial"/>
                        <a:cs typeface="Arial"/>
                        <a:sym typeface="Arial"/>
                      </a:endParaRPr>
                    </a:p>
                  </a:txBody>
                  <a:tcPr marT="0" marB="0" marR="0" marL="0" anchor="ctr"/>
                </a:tc>
                <a:tc>
                  <a:txBody>
                    <a:bodyPr/>
                    <a:lstStyle/>
                    <a:p>
                      <a:pPr indent="0" lvl="0" marL="36000" marR="0" rtl="0" algn="l">
                        <a:spcBef>
                          <a:spcPts val="0"/>
                        </a:spcBef>
                        <a:spcAft>
                          <a:spcPts val="0"/>
                        </a:spcAft>
                        <a:buNone/>
                      </a:pPr>
                      <a:r>
                        <a:rPr b="0" i="0" lang="en-GB" sz="900" u="none" cap="none" strike="noStrike">
                          <a:solidFill>
                            <a:srgbClr val="000000"/>
                          </a:solidFill>
                          <a:latin typeface="Arial"/>
                          <a:ea typeface="Arial"/>
                          <a:cs typeface="Arial"/>
                          <a:sym typeface="Arial"/>
                        </a:rPr>
                        <a:t>Emphasis on ideological indoctrination to maintain high morale.</a:t>
                      </a:r>
                      <a:endParaRPr/>
                    </a:p>
                  </a:txBody>
                  <a:tcPr marT="0" marB="0" marR="0" marL="0" anchor="ctr"/>
                </a:tc>
                <a:tc>
                  <a:txBody>
                    <a:bodyPr/>
                    <a:lstStyle/>
                    <a:p>
                      <a:pPr indent="0" lvl="0" marL="36000" marR="0" rtl="0" algn="l">
                        <a:spcBef>
                          <a:spcPts val="0"/>
                        </a:spcBef>
                        <a:spcAft>
                          <a:spcPts val="0"/>
                        </a:spcAft>
                        <a:buNone/>
                      </a:pPr>
                      <a:r>
                        <a:rPr b="0" i="0" lang="en-GB" sz="900" u="none" cap="none" strike="noStrike">
                          <a:solidFill>
                            <a:srgbClr val="000000"/>
                          </a:solidFill>
                          <a:latin typeface="Arial"/>
                          <a:ea typeface="Arial"/>
                          <a:cs typeface="Arial"/>
                          <a:sym typeface="Arial"/>
                        </a:rPr>
                        <a:t>Increased focus on professionalization and technological edge to sustain morale.</a:t>
                      </a:r>
                      <a:endParaRPr/>
                    </a:p>
                  </a:txBody>
                  <a:tcPr marT="0" marB="0" marR="0" marL="0" anchor="ctr"/>
                </a:tc>
              </a:tr>
              <a:tr h="344825">
                <a:tc>
                  <a:txBody>
                    <a:bodyPr/>
                    <a:lstStyle/>
                    <a:p>
                      <a:pPr indent="0" lvl="0" marL="36000" marR="0" rtl="0" algn="l">
                        <a:spcBef>
                          <a:spcPts val="0"/>
                        </a:spcBef>
                        <a:spcAft>
                          <a:spcPts val="0"/>
                        </a:spcAft>
                        <a:buNone/>
                      </a:pPr>
                      <a:r>
                        <a:rPr lang="en-GB" sz="900" u="none" cap="none" strike="noStrike">
                          <a:latin typeface="Arial"/>
                          <a:ea typeface="Arial"/>
                          <a:cs typeface="Arial"/>
                          <a:sym typeface="Arial"/>
                        </a:rPr>
                        <a:t>Weather and Terrain</a:t>
                      </a:r>
                      <a:endParaRPr b="1" i="1" sz="900" u="none" cap="none" strike="noStrike">
                        <a:solidFill>
                          <a:srgbClr val="000000"/>
                        </a:solidFill>
                        <a:latin typeface="Arial"/>
                        <a:ea typeface="Arial"/>
                        <a:cs typeface="Arial"/>
                        <a:sym typeface="Arial"/>
                      </a:endParaRPr>
                    </a:p>
                  </a:txBody>
                  <a:tcPr marT="0" marB="0" marR="0" marL="0" anchor="ctr"/>
                </a:tc>
                <a:tc>
                  <a:txBody>
                    <a:bodyPr/>
                    <a:lstStyle/>
                    <a:p>
                      <a:pPr indent="0" lvl="0" marL="36000" marR="0" rtl="0" algn="l">
                        <a:spcBef>
                          <a:spcPts val="0"/>
                        </a:spcBef>
                        <a:spcAft>
                          <a:spcPts val="0"/>
                        </a:spcAft>
                        <a:buNone/>
                      </a:pPr>
                      <a:r>
                        <a:rPr b="0" i="0" lang="en-GB" sz="900" u="none" cap="none" strike="noStrike">
                          <a:solidFill>
                            <a:srgbClr val="000000"/>
                          </a:solidFill>
                          <a:latin typeface="Arial"/>
                          <a:ea typeface="Arial"/>
                          <a:cs typeface="Arial"/>
                          <a:sym typeface="Arial"/>
                        </a:rPr>
                        <a:t>Weather less relevant due to centralized, pre-planned operations.</a:t>
                      </a:r>
                      <a:endParaRPr/>
                    </a:p>
                  </a:txBody>
                  <a:tcPr marT="0" marB="0" marR="0" marL="0" anchor="ctr"/>
                </a:tc>
                <a:tc>
                  <a:txBody>
                    <a:bodyPr/>
                    <a:lstStyle/>
                    <a:p>
                      <a:pPr indent="0" lvl="0" marL="36000" marR="0" rtl="0" algn="l">
                        <a:spcBef>
                          <a:spcPts val="0"/>
                        </a:spcBef>
                        <a:spcAft>
                          <a:spcPts val="0"/>
                        </a:spcAft>
                        <a:buNone/>
                      </a:pPr>
                      <a:r>
                        <a:rPr b="0" i="0" lang="en-GB" sz="900" u="none" cap="none" strike="noStrike">
                          <a:solidFill>
                            <a:srgbClr val="000000"/>
                          </a:solidFill>
                          <a:latin typeface="Arial"/>
                          <a:ea typeface="Arial"/>
                          <a:cs typeface="Arial"/>
                          <a:sym typeface="Arial"/>
                        </a:rPr>
                        <a:t>Greater emphasis on terrain exploitation to outmanoeuvre NATO forces.</a:t>
                      </a:r>
                      <a:endParaRPr/>
                    </a:p>
                  </a:txBody>
                  <a:tcPr marT="0" marB="0" marR="0" marL="0" anchor="ctr"/>
                </a:tc>
              </a:tr>
              <a:tr h="348050">
                <a:tc>
                  <a:txBody>
                    <a:bodyPr/>
                    <a:lstStyle/>
                    <a:p>
                      <a:pPr indent="0" lvl="0" marL="36000" marR="0" rtl="0" algn="l">
                        <a:spcBef>
                          <a:spcPts val="0"/>
                        </a:spcBef>
                        <a:spcAft>
                          <a:spcPts val="0"/>
                        </a:spcAft>
                        <a:buNone/>
                      </a:pPr>
                      <a:r>
                        <a:rPr lang="en-GB" sz="900" u="none" cap="none" strike="noStrike">
                          <a:latin typeface="Arial"/>
                          <a:ea typeface="Arial"/>
                          <a:cs typeface="Arial"/>
                          <a:sym typeface="Arial"/>
                        </a:rPr>
                        <a:t>Reserve Mobilization</a:t>
                      </a:r>
                      <a:endParaRPr b="1" i="1" sz="900" u="none" cap="none" strike="noStrike">
                        <a:solidFill>
                          <a:srgbClr val="000000"/>
                        </a:solidFill>
                        <a:latin typeface="Arial"/>
                        <a:ea typeface="Arial"/>
                        <a:cs typeface="Arial"/>
                        <a:sym typeface="Arial"/>
                      </a:endParaRPr>
                    </a:p>
                  </a:txBody>
                  <a:tcPr marT="0" marB="0" marR="0" marL="0" anchor="ctr"/>
                </a:tc>
                <a:tc>
                  <a:txBody>
                    <a:bodyPr/>
                    <a:lstStyle/>
                    <a:p>
                      <a:pPr indent="0" lvl="0" marL="36000" marR="0" rtl="0" algn="l">
                        <a:spcBef>
                          <a:spcPts val="0"/>
                        </a:spcBef>
                        <a:spcAft>
                          <a:spcPts val="0"/>
                        </a:spcAft>
                        <a:buNone/>
                      </a:pPr>
                      <a:r>
                        <a:rPr b="0" i="0" lang="en-GB" sz="900" u="none" cap="none" strike="noStrike">
                          <a:solidFill>
                            <a:srgbClr val="000000"/>
                          </a:solidFill>
                          <a:latin typeface="Arial"/>
                          <a:ea typeface="Arial"/>
                          <a:cs typeface="Arial"/>
                          <a:sym typeface="Arial"/>
                        </a:rPr>
                        <a:t>Centralized reserve pools allocated based on strategic needs.</a:t>
                      </a:r>
                      <a:endParaRPr/>
                    </a:p>
                  </a:txBody>
                  <a:tcPr marT="0" marB="0" marR="0" marL="0" anchor="ctr"/>
                </a:tc>
                <a:tc>
                  <a:txBody>
                    <a:bodyPr/>
                    <a:lstStyle/>
                    <a:p>
                      <a:pPr indent="0" lvl="0" marL="36000" marR="0" rtl="0" algn="l">
                        <a:spcBef>
                          <a:spcPts val="0"/>
                        </a:spcBef>
                        <a:spcAft>
                          <a:spcPts val="0"/>
                        </a:spcAft>
                        <a:buNone/>
                      </a:pPr>
                      <a:r>
                        <a:rPr b="0" i="0" lang="en-GB" sz="900" u="none" cap="none" strike="noStrike">
                          <a:solidFill>
                            <a:srgbClr val="000000"/>
                          </a:solidFill>
                          <a:latin typeface="Arial"/>
                          <a:ea typeface="Arial"/>
                          <a:cs typeface="Arial"/>
                          <a:sym typeface="Arial"/>
                        </a:rPr>
                        <a:t>Mobile reserve forces with rapid deployment capability.</a:t>
                      </a:r>
                      <a:endParaRPr/>
                    </a:p>
                  </a:txBody>
                  <a:tcPr marT="0" marB="0" marR="0" marL="0" anchor="ct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11"/>
          <p:cNvSpPr txBox="1"/>
          <p:nvPr>
            <p:ph type="title"/>
          </p:nvPr>
        </p:nvSpPr>
        <p:spPr>
          <a:xfrm>
            <a:off x="1274617" y="88670"/>
            <a:ext cx="7647710" cy="96384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solidFill>
                  <a:srgbClr val="7F7F7F"/>
                </a:solidFill>
              </a:rPr>
              <a:t>WW2 tank army and commander analysis  | </a:t>
            </a:r>
            <a:r>
              <a:rPr lang="en-GB"/>
              <a:t>Doctrinal similarity</a:t>
            </a:r>
            <a:endParaRPr/>
          </a:p>
        </p:txBody>
      </p:sp>
      <p:sp>
        <p:nvSpPr>
          <p:cNvPr id="310" name="Google Shape;310;p11"/>
          <p:cNvSpPr txBox="1"/>
          <p:nvPr>
            <p:ph idx="1" type="body"/>
          </p:nvPr>
        </p:nvSpPr>
        <p:spPr>
          <a:xfrm>
            <a:off x="304800" y="1125538"/>
            <a:ext cx="9401175" cy="5176939"/>
          </a:xfrm>
          <a:prstGeom prst="rect">
            <a:avLst/>
          </a:prstGeom>
          <a:noFill/>
          <a:ln>
            <a:noFill/>
          </a:ln>
        </p:spPr>
        <p:txBody>
          <a:bodyPr anchorCtr="0" anchor="t" bIns="45700" lIns="91425" spcFirstLastPara="1" rIns="91425" wrap="square" tIns="45700">
            <a:noAutofit/>
          </a:bodyPr>
          <a:lstStyle/>
          <a:p>
            <a:pPr indent="-180975" lvl="0" marL="180975" rtl="0" algn="l">
              <a:spcBef>
                <a:spcPts val="0"/>
              </a:spcBef>
              <a:spcAft>
                <a:spcPts val="0"/>
              </a:spcAft>
              <a:buClr>
                <a:srgbClr val="3F3F3F"/>
              </a:buClr>
              <a:buSzPts val="1600"/>
              <a:buFont typeface="Calibri"/>
              <a:buChar char="•"/>
            </a:pPr>
            <a:r>
              <a:rPr lang="en-GB"/>
              <a:t>Rotmistrov showed the greatest similarity to the post-1945 doctrine in Bagration but was fired soon after</a:t>
            </a:r>
            <a:endParaRPr/>
          </a:p>
          <a:p>
            <a:pPr indent="-180975" lvl="0" marL="180975" rtl="0" algn="l">
              <a:spcBef>
                <a:spcPts val="0"/>
              </a:spcBef>
              <a:spcAft>
                <a:spcPts val="0"/>
              </a:spcAft>
              <a:buClr>
                <a:srgbClr val="3F3F3F"/>
              </a:buClr>
              <a:buSzPts val="1600"/>
              <a:buFont typeface="Calibri"/>
              <a:buChar char="•"/>
            </a:pPr>
            <a:r>
              <a:rPr lang="en-GB"/>
              <a:t>After Rotmistrov’s doctrine conference, three commanders displayed doctrine very similar to post-1945</a:t>
            </a:r>
            <a:endParaRPr/>
          </a:p>
        </p:txBody>
      </p:sp>
      <p:pic>
        <p:nvPicPr>
          <p:cNvPr id="311" name="Google Shape;311;p11"/>
          <p:cNvPicPr preferRelativeResize="0"/>
          <p:nvPr/>
        </p:nvPicPr>
        <p:blipFill rotWithShape="1">
          <a:blip r:embed="rId3">
            <a:alphaModFix/>
          </a:blip>
          <a:srcRect b="0" l="0" r="0" t="0"/>
          <a:stretch/>
        </p:blipFill>
        <p:spPr>
          <a:xfrm>
            <a:off x="8931429" y="84292"/>
            <a:ext cx="774546" cy="915671"/>
          </a:xfrm>
          <a:prstGeom prst="rect">
            <a:avLst/>
          </a:prstGeom>
          <a:noFill/>
          <a:ln>
            <a:noFill/>
          </a:ln>
        </p:spPr>
      </p:pic>
      <p:grpSp>
        <p:nvGrpSpPr>
          <p:cNvPr id="312" name="Google Shape;312;p11"/>
          <p:cNvGrpSpPr/>
          <p:nvPr/>
        </p:nvGrpSpPr>
        <p:grpSpPr>
          <a:xfrm>
            <a:off x="464342" y="1299714"/>
            <a:ext cx="9241689" cy="5112956"/>
            <a:chOff x="464342" y="1299714"/>
            <a:chExt cx="9241689" cy="5112956"/>
          </a:xfrm>
        </p:grpSpPr>
        <p:grpSp>
          <p:nvGrpSpPr>
            <p:cNvPr id="313" name="Google Shape;313;p11"/>
            <p:cNvGrpSpPr/>
            <p:nvPr/>
          </p:nvGrpSpPr>
          <p:grpSpPr>
            <a:xfrm>
              <a:off x="464342" y="1299714"/>
              <a:ext cx="9241689" cy="5112956"/>
              <a:chOff x="464342" y="1299714"/>
              <a:chExt cx="9241689" cy="5112956"/>
            </a:xfrm>
          </p:grpSpPr>
          <p:pic>
            <p:nvPicPr>
              <p:cNvPr id="314" name="Google Shape;314;p11"/>
              <p:cNvPicPr preferRelativeResize="0"/>
              <p:nvPr/>
            </p:nvPicPr>
            <p:blipFill rotWithShape="1">
              <a:blip r:embed="rId4">
                <a:alphaModFix/>
              </a:blip>
              <a:srcRect b="0" l="0" r="0" t="0"/>
              <a:stretch/>
            </p:blipFill>
            <p:spPr>
              <a:xfrm>
                <a:off x="464342" y="1664457"/>
                <a:ext cx="8977313" cy="4748213"/>
              </a:xfrm>
              <a:prstGeom prst="rect">
                <a:avLst/>
              </a:prstGeom>
              <a:noFill/>
              <a:ln>
                <a:noFill/>
              </a:ln>
            </p:spPr>
          </p:pic>
          <p:sp>
            <p:nvSpPr>
              <p:cNvPr id="315" name="Google Shape;315;p11"/>
              <p:cNvSpPr/>
              <p:nvPr/>
            </p:nvSpPr>
            <p:spPr>
              <a:xfrm>
                <a:off x="7135906" y="3812754"/>
                <a:ext cx="1060825" cy="265582"/>
              </a:xfrm>
              <a:prstGeom prst="roundRect">
                <a:avLst>
                  <a:gd fmla="val 16667" name="adj"/>
                </a:avLst>
              </a:prstGeom>
              <a:noFill/>
              <a:ln cap="flat" cmpd="sng" w="28575">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1" i="0" sz="1800" u="none" cap="none" strike="noStrike">
                  <a:solidFill>
                    <a:schemeClr val="dk1"/>
                  </a:solidFill>
                  <a:latin typeface="Arial"/>
                  <a:ea typeface="Arial"/>
                  <a:cs typeface="Arial"/>
                  <a:sym typeface="Arial"/>
                </a:endParaRPr>
              </a:p>
            </p:txBody>
          </p:sp>
          <p:cxnSp>
            <p:nvCxnSpPr>
              <p:cNvPr id="316" name="Google Shape;316;p11"/>
              <p:cNvCxnSpPr>
                <a:endCxn id="315" idx="3"/>
              </p:cNvCxnSpPr>
              <p:nvPr/>
            </p:nvCxnSpPr>
            <p:spPr>
              <a:xfrm rot="10800000">
                <a:off x="8196731" y="3945545"/>
                <a:ext cx="1509300" cy="0"/>
              </a:xfrm>
              <a:prstGeom prst="straightConnector1">
                <a:avLst/>
              </a:prstGeom>
              <a:solidFill>
                <a:schemeClr val="accent1"/>
              </a:solidFill>
              <a:ln cap="flat" cmpd="sng" w="28575">
                <a:solidFill>
                  <a:srgbClr val="C00000"/>
                </a:solidFill>
                <a:prstDash val="solid"/>
                <a:round/>
                <a:headEnd len="sm" w="sm" type="none"/>
                <a:tailEnd len="med" w="med" type="triangle"/>
              </a:ln>
            </p:spPr>
          </p:cxnSp>
          <p:cxnSp>
            <p:nvCxnSpPr>
              <p:cNvPr id="317" name="Google Shape;317;p11"/>
              <p:cNvCxnSpPr/>
              <p:nvPr/>
            </p:nvCxnSpPr>
            <p:spPr>
              <a:xfrm>
                <a:off x="9705975" y="1299714"/>
                <a:ext cx="0" cy="2645831"/>
              </a:xfrm>
              <a:prstGeom prst="straightConnector1">
                <a:avLst/>
              </a:prstGeom>
              <a:solidFill>
                <a:schemeClr val="accent1"/>
              </a:solidFill>
              <a:ln cap="flat" cmpd="sng" w="28575">
                <a:solidFill>
                  <a:srgbClr val="C00000"/>
                </a:solidFill>
                <a:prstDash val="solid"/>
                <a:round/>
                <a:headEnd len="sm" w="sm" type="none"/>
                <a:tailEnd len="sm" w="sm" type="none"/>
              </a:ln>
            </p:spPr>
          </p:cxnSp>
          <p:cxnSp>
            <p:nvCxnSpPr>
              <p:cNvPr id="318" name="Google Shape;318;p11"/>
              <p:cNvCxnSpPr/>
              <p:nvPr/>
            </p:nvCxnSpPr>
            <p:spPr>
              <a:xfrm>
                <a:off x="9333781" y="1302987"/>
                <a:ext cx="362174" cy="0"/>
              </a:xfrm>
              <a:prstGeom prst="straightConnector1">
                <a:avLst/>
              </a:prstGeom>
              <a:solidFill>
                <a:schemeClr val="accent1"/>
              </a:solidFill>
              <a:ln cap="flat" cmpd="sng" w="28575">
                <a:solidFill>
                  <a:srgbClr val="C00000"/>
                </a:solidFill>
                <a:prstDash val="solid"/>
                <a:round/>
                <a:headEnd len="sm" w="sm" type="none"/>
                <a:tailEnd len="sm" w="sm" type="none"/>
              </a:ln>
            </p:spPr>
          </p:cxnSp>
        </p:grpSp>
        <p:sp>
          <p:nvSpPr>
            <p:cNvPr id="319" name="Google Shape;319;p11"/>
            <p:cNvSpPr/>
            <p:nvPr/>
          </p:nvSpPr>
          <p:spPr>
            <a:xfrm>
              <a:off x="4326964" y="4913021"/>
              <a:ext cx="2886637" cy="621158"/>
            </a:xfrm>
            <a:prstGeom prst="roundRect">
              <a:avLst>
                <a:gd fmla="val 16667" name="adj"/>
              </a:avLst>
            </a:prstGeom>
            <a:noFill/>
            <a:ln cap="flat" cmpd="sng" w="28575">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1" i="0" sz="1800" u="none" cap="none" strike="noStrike">
                <a:solidFill>
                  <a:schemeClr val="dk1"/>
                </a:solidFill>
                <a:latin typeface="Arial"/>
                <a:ea typeface="Arial"/>
                <a:cs typeface="Arial"/>
                <a:sym typeface="Arial"/>
              </a:endParaRPr>
            </a:p>
          </p:txBody>
        </p:sp>
        <p:cxnSp>
          <p:nvCxnSpPr>
            <p:cNvPr id="320" name="Google Shape;320;p11"/>
            <p:cNvCxnSpPr>
              <a:endCxn id="319" idx="0"/>
            </p:cNvCxnSpPr>
            <p:nvPr/>
          </p:nvCxnSpPr>
          <p:spPr>
            <a:xfrm>
              <a:off x="4376483" y="1664321"/>
              <a:ext cx="1393800" cy="3248700"/>
            </a:xfrm>
            <a:prstGeom prst="straightConnector1">
              <a:avLst/>
            </a:prstGeom>
            <a:solidFill>
              <a:schemeClr val="accent1"/>
            </a:solidFill>
            <a:ln cap="flat" cmpd="sng" w="28575">
              <a:solidFill>
                <a:srgbClr val="C00000"/>
              </a:solidFill>
              <a:prstDash val="solid"/>
              <a:round/>
              <a:headEnd len="sm" w="sm" type="none"/>
              <a:tailEnd len="med" w="med" type="triangle"/>
            </a:ln>
          </p:spPr>
        </p:cxn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pic>
        <p:nvPicPr>
          <p:cNvPr id="325" name="Google Shape;325;p12"/>
          <p:cNvPicPr preferRelativeResize="0"/>
          <p:nvPr/>
        </p:nvPicPr>
        <p:blipFill rotWithShape="1">
          <a:blip r:embed="rId3">
            <a:alphaModFix/>
          </a:blip>
          <a:srcRect b="0" l="0" r="0" t="0"/>
          <a:stretch/>
        </p:blipFill>
        <p:spPr>
          <a:xfrm>
            <a:off x="3065695" y="1125539"/>
            <a:ext cx="6840305" cy="4041999"/>
          </a:xfrm>
          <a:prstGeom prst="rect">
            <a:avLst/>
          </a:prstGeom>
          <a:noFill/>
          <a:ln>
            <a:noFill/>
          </a:ln>
        </p:spPr>
      </p:pic>
      <p:sp>
        <p:nvSpPr>
          <p:cNvPr id="326" name="Google Shape;326;p12"/>
          <p:cNvSpPr txBox="1"/>
          <p:nvPr>
            <p:ph type="title"/>
          </p:nvPr>
        </p:nvSpPr>
        <p:spPr>
          <a:xfrm>
            <a:off x="1274617" y="88670"/>
            <a:ext cx="7647710" cy="96384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solidFill>
                  <a:srgbClr val="7F7F7F"/>
                </a:solidFill>
              </a:rPr>
              <a:t>WW2 tank army and commander analysis  | </a:t>
            </a:r>
            <a:r>
              <a:rPr lang="en-GB"/>
              <a:t>Doctrine learning-drivers</a:t>
            </a:r>
            <a:endParaRPr/>
          </a:p>
        </p:txBody>
      </p:sp>
      <p:sp>
        <p:nvSpPr>
          <p:cNvPr id="327" name="Google Shape;327;p12"/>
          <p:cNvSpPr txBox="1"/>
          <p:nvPr>
            <p:ph idx="1" type="body"/>
          </p:nvPr>
        </p:nvSpPr>
        <p:spPr>
          <a:xfrm>
            <a:off x="304800" y="1125538"/>
            <a:ext cx="3201332" cy="515745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3F3F3F"/>
              </a:buClr>
              <a:buSzPts val="1600"/>
              <a:buFont typeface="Calibri"/>
              <a:buNone/>
            </a:pPr>
            <a:r>
              <a:rPr b="1" lang="en-GB"/>
              <a:t>Km per % tanks lost:</a:t>
            </a:r>
            <a:r>
              <a:rPr lang="en-GB"/>
              <a:t> Most significant learning driver across all 6 tank army commanders</a:t>
            </a:r>
            <a:endParaRPr/>
          </a:p>
          <a:p>
            <a:pPr indent="-79375" lvl="0" marL="180975" rtl="0" algn="l">
              <a:spcBef>
                <a:spcPts val="0"/>
              </a:spcBef>
              <a:spcAft>
                <a:spcPts val="0"/>
              </a:spcAft>
              <a:buClr>
                <a:srgbClr val="3F3F3F"/>
              </a:buClr>
              <a:buSzPts val="1600"/>
              <a:buFont typeface="Calibri"/>
              <a:buNone/>
            </a:pPr>
            <a:r>
              <a:t/>
            </a:r>
            <a:endParaRPr/>
          </a:p>
          <a:p>
            <a:pPr indent="-180975" lvl="0" marL="180975" rtl="0" algn="l">
              <a:spcBef>
                <a:spcPts val="0"/>
              </a:spcBef>
              <a:spcAft>
                <a:spcPts val="0"/>
              </a:spcAft>
              <a:buClr>
                <a:srgbClr val="3F3F3F"/>
              </a:buClr>
              <a:buSzPts val="1600"/>
              <a:buFont typeface="Calibri"/>
              <a:buChar char="•"/>
            </a:pPr>
            <a:r>
              <a:rPr lang="en-GB"/>
              <a:t>Takes a year before certain commanders (</a:t>
            </a:r>
            <a:r>
              <a:rPr lang="en-GB">
                <a:solidFill>
                  <a:schemeClr val="accent2"/>
                </a:solidFill>
              </a:rPr>
              <a:t>Bogdanov</a:t>
            </a:r>
            <a:r>
              <a:rPr lang="en-GB"/>
              <a:t> and </a:t>
            </a:r>
            <a:r>
              <a:rPr lang="en-GB">
                <a:solidFill>
                  <a:srgbClr val="548135"/>
                </a:solidFill>
              </a:rPr>
              <a:t>Rybalko</a:t>
            </a:r>
            <a:r>
              <a:rPr lang="en-GB"/>
              <a:t>) see significant increase from their experience and learning (in the Bagration and Lvov-Sandomierz offensives, respectively). </a:t>
            </a:r>
            <a:r>
              <a:rPr lang="en-GB">
                <a:solidFill>
                  <a:srgbClr val="7030A0"/>
                </a:solidFill>
              </a:rPr>
              <a:t>Rotmistrov performed poorly in comparison</a:t>
            </a:r>
            <a:endParaRPr/>
          </a:p>
          <a:p>
            <a:pPr indent="-79375" lvl="0" marL="180975" rtl="0" algn="l">
              <a:spcBef>
                <a:spcPts val="0"/>
              </a:spcBef>
              <a:spcAft>
                <a:spcPts val="0"/>
              </a:spcAft>
              <a:buClr>
                <a:srgbClr val="3F3F3F"/>
              </a:buClr>
              <a:buSzPts val="1600"/>
              <a:buFont typeface="Calibri"/>
              <a:buNone/>
            </a:pPr>
            <a:r>
              <a:t/>
            </a:r>
            <a:endParaRPr/>
          </a:p>
          <a:p>
            <a:pPr indent="-180975" lvl="0" marL="180975" rtl="0" algn="l">
              <a:spcBef>
                <a:spcPts val="0"/>
              </a:spcBef>
              <a:spcAft>
                <a:spcPts val="0"/>
              </a:spcAft>
              <a:buClr>
                <a:srgbClr val="3F3F3F"/>
              </a:buClr>
              <a:buSzPts val="1600"/>
              <a:buFont typeface="Calibri"/>
              <a:buChar char="•"/>
            </a:pPr>
            <a:r>
              <a:rPr lang="en-GB"/>
              <a:t>Doctrine conferences and staff rides, run by Rotmistrov (moved on after Bagration), share learning</a:t>
            </a:r>
            <a:endParaRPr/>
          </a:p>
          <a:p>
            <a:pPr indent="-79375" lvl="0" marL="180975" rtl="0" algn="l">
              <a:spcBef>
                <a:spcPts val="0"/>
              </a:spcBef>
              <a:spcAft>
                <a:spcPts val="0"/>
              </a:spcAft>
              <a:buClr>
                <a:srgbClr val="3F3F3F"/>
              </a:buClr>
              <a:buSzPts val="1600"/>
              <a:buFont typeface="Calibri"/>
              <a:buNone/>
            </a:pPr>
            <a:r>
              <a:t/>
            </a:r>
            <a:endParaRPr/>
          </a:p>
          <a:p>
            <a:pPr indent="-180975" lvl="0" marL="180975" rtl="0" algn="l">
              <a:spcBef>
                <a:spcPts val="0"/>
              </a:spcBef>
              <a:spcAft>
                <a:spcPts val="0"/>
              </a:spcAft>
              <a:buClr>
                <a:srgbClr val="3F3F3F"/>
              </a:buClr>
              <a:buSzPts val="1600"/>
              <a:buFont typeface="Calibri"/>
              <a:buChar char="•"/>
            </a:pPr>
            <a:r>
              <a:rPr lang="en-GB"/>
              <a:t>Takes another 6 months (18 months in all), for all commanders to see improvement  (in the Vistula-Oder offensive)</a:t>
            </a:r>
            <a:endParaRPr/>
          </a:p>
        </p:txBody>
      </p:sp>
      <p:pic>
        <p:nvPicPr>
          <p:cNvPr id="328" name="Google Shape;328;p12"/>
          <p:cNvPicPr preferRelativeResize="0"/>
          <p:nvPr/>
        </p:nvPicPr>
        <p:blipFill rotWithShape="1">
          <a:blip r:embed="rId4">
            <a:alphaModFix/>
          </a:blip>
          <a:srcRect b="0" l="0" r="0" t="0"/>
          <a:stretch/>
        </p:blipFill>
        <p:spPr>
          <a:xfrm>
            <a:off x="8931429" y="84292"/>
            <a:ext cx="774546" cy="915671"/>
          </a:xfrm>
          <a:prstGeom prst="rect">
            <a:avLst/>
          </a:prstGeom>
          <a:noFill/>
          <a:ln>
            <a:noFill/>
          </a:ln>
        </p:spPr>
      </p:pic>
      <p:cxnSp>
        <p:nvCxnSpPr>
          <p:cNvPr id="329" name="Google Shape;329;p12"/>
          <p:cNvCxnSpPr/>
          <p:nvPr/>
        </p:nvCxnSpPr>
        <p:spPr>
          <a:xfrm>
            <a:off x="3926871" y="3952018"/>
            <a:ext cx="2835763" cy="0"/>
          </a:xfrm>
          <a:prstGeom prst="straightConnector1">
            <a:avLst/>
          </a:prstGeom>
          <a:solidFill>
            <a:schemeClr val="accent1"/>
          </a:solidFill>
          <a:ln cap="flat" cmpd="sng" w="19050">
            <a:solidFill>
              <a:srgbClr val="C00000"/>
            </a:solidFill>
            <a:prstDash val="dash"/>
            <a:round/>
            <a:headEnd len="sm" w="sm" type="none"/>
            <a:tailEnd len="med" w="med" type="triangle"/>
          </a:ln>
        </p:spPr>
      </p:cxnSp>
      <p:sp>
        <p:nvSpPr>
          <p:cNvPr id="330" name="Google Shape;330;p12"/>
          <p:cNvSpPr/>
          <p:nvPr/>
        </p:nvSpPr>
        <p:spPr>
          <a:xfrm>
            <a:off x="6762634" y="3752871"/>
            <a:ext cx="420736" cy="420733"/>
          </a:xfrm>
          <a:prstGeom prst="ellipse">
            <a:avLst/>
          </a:prstGeom>
          <a:noFill/>
          <a:ln cap="flat" cmpd="sng" w="19050">
            <a:solidFill>
              <a:srgbClr val="C00000"/>
            </a:solidFill>
            <a:prstDash val="dash"/>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1" i="0" sz="1800" u="none" cap="none" strike="noStrike">
              <a:solidFill>
                <a:schemeClr val="dk1"/>
              </a:solidFill>
              <a:latin typeface="Arial"/>
              <a:ea typeface="Arial"/>
              <a:cs typeface="Arial"/>
              <a:sym typeface="Arial"/>
            </a:endParaRPr>
          </a:p>
        </p:txBody>
      </p:sp>
      <p:cxnSp>
        <p:nvCxnSpPr>
          <p:cNvPr id="331" name="Google Shape;331;p12"/>
          <p:cNvCxnSpPr/>
          <p:nvPr/>
        </p:nvCxnSpPr>
        <p:spPr>
          <a:xfrm>
            <a:off x="3065695" y="3440220"/>
            <a:ext cx="861176" cy="511798"/>
          </a:xfrm>
          <a:prstGeom prst="straightConnector1">
            <a:avLst/>
          </a:prstGeom>
          <a:solidFill>
            <a:schemeClr val="accent1"/>
          </a:solidFill>
          <a:ln cap="flat" cmpd="sng" w="19050">
            <a:solidFill>
              <a:srgbClr val="C00000"/>
            </a:solidFill>
            <a:prstDash val="dash"/>
            <a:round/>
            <a:headEnd len="sm" w="sm" type="none"/>
            <a:tailEnd len="sm" w="sm" type="none"/>
          </a:ln>
        </p:spPr>
      </p:cxnSp>
      <p:cxnSp>
        <p:nvCxnSpPr>
          <p:cNvPr id="332" name="Google Shape;332;p12"/>
          <p:cNvCxnSpPr/>
          <p:nvPr/>
        </p:nvCxnSpPr>
        <p:spPr>
          <a:xfrm>
            <a:off x="8215574" y="4110267"/>
            <a:ext cx="0" cy="1438655"/>
          </a:xfrm>
          <a:prstGeom prst="straightConnector1">
            <a:avLst/>
          </a:prstGeom>
          <a:solidFill>
            <a:schemeClr val="accent1"/>
          </a:solidFill>
          <a:ln cap="flat" cmpd="sng" w="19050">
            <a:solidFill>
              <a:srgbClr val="C00000"/>
            </a:solidFill>
            <a:prstDash val="dash"/>
            <a:round/>
            <a:headEnd len="sm" w="sm" type="none"/>
            <a:tailEnd len="sm" w="sm" type="none"/>
          </a:ln>
        </p:spPr>
      </p:cxnSp>
      <p:sp>
        <p:nvSpPr>
          <p:cNvPr id="333" name="Google Shape;333;p12"/>
          <p:cNvSpPr/>
          <p:nvPr/>
        </p:nvSpPr>
        <p:spPr>
          <a:xfrm>
            <a:off x="7986507" y="3440220"/>
            <a:ext cx="420736" cy="675885"/>
          </a:xfrm>
          <a:prstGeom prst="ellipse">
            <a:avLst/>
          </a:prstGeom>
          <a:noFill/>
          <a:ln cap="flat" cmpd="sng" w="19050">
            <a:solidFill>
              <a:srgbClr val="C00000"/>
            </a:solidFill>
            <a:prstDash val="dash"/>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1" i="0" sz="1800" u="none" cap="none" strike="noStrike">
              <a:solidFill>
                <a:schemeClr val="dk1"/>
              </a:solidFill>
              <a:latin typeface="Arial"/>
              <a:ea typeface="Arial"/>
              <a:cs typeface="Arial"/>
              <a:sym typeface="Arial"/>
            </a:endParaRPr>
          </a:p>
        </p:txBody>
      </p:sp>
      <p:cxnSp>
        <p:nvCxnSpPr>
          <p:cNvPr id="334" name="Google Shape;334;p12"/>
          <p:cNvCxnSpPr/>
          <p:nvPr/>
        </p:nvCxnSpPr>
        <p:spPr>
          <a:xfrm>
            <a:off x="3848801" y="5258650"/>
            <a:ext cx="4366773" cy="0"/>
          </a:xfrm>
          <a:prstGeom prst="straightConnector1">
            <a:avLst/>
          </a:prstGeom>
          <a:solidFill>
            <a:schemeClr val="accent1"/>
          </a:solidFill>
          <a:ln cap="flat" cmpd="sng" w="19050">
            <a:solidFill>
              <a:srgbClr val="C00000"/>
            </a:solidFill>
            <a:prstDash val="dash"/>
            <a:round/>
            <a:headEnd len="sm" w="sm" type="none"/>
            <a:tailEnd len="med" w="med" type="triangle"/>
          </a:ln>
        </p:spPr>
      </p:cxnSp>
      <p:cxnSp>
        <p:nvCxnSpPr>
          <p:cNvPr id="335" name="Google Shape;335;p12"/>
          <p:cNvCxnSpPr/>
          <p:nvPr/>
        </p:nvCxnSpPr>
        <p:spPr>
          <a:xfrm flipH="1" rot="10800000">
            <a:off x="3410768" y="5258650"/>
            <a:ext cx="438033" cy="160432"/>
          </a:xfrm>
          <a:prstGeom prst="straightConnector1">
            <a:avLst/>
          </a:prstGeom>
          <a:solidFill>
            <a:schemeClr val="accent1"/>
          </a:solidFill>
          <a:ln cap="flat" cmpd="sng" w="19050">
            <a:solidFill>
              <a:srgbClr val="C00000"/>
            </a:solidFill>
            <a:prstDash val="dash"/>
            <a:round/>
            <a:headEnd len="sm" w="sm" type="none"/>
            <a:tailEnd len="sm" w="sm" type="none"/>
          </a:ln>
        </p:spPr>
      </p:cxnSp>
      <p:sp>
        <p:nvSpPr>
          <p:cNvPr id="336" name="Google Shape;336;p12"/>
          <p:cNvSpPr txBox="1"/>
          <p:nvPr/>
        </p:nvSpPr>
        <p:spPr>
          <a:xfrm>
            <a:off x="3543224" y="6139352"/>
            <a:ext cx="6206080" cy="25469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GB" sz="1000">
                <a:solidFill>
                  <a:schemeClr val="dk1"/>
                </a:solidFill>
                <a:latin typeface="Arial"/>
                <a:ea typeface="Arial"/>
                <a:cs typeface="Arial"/>
                <a:sym typeface="Arial"/>
              </a:rPr>
              <a:t>Note: Graph includes the encirclement of Berlin, but excludes the fighting in Berlin and the Prague offensive</a:t>
            </a:r>
            <a:endParaRPr/>
          </a:p>
        </p:txBody>
      </p:sp>
      <p:cxnSp>
        <p:nvCxnSpPr>
          <p:cNvPr id="337" name="Google Shape;337;p12"/>
          <p:cNvCxnSpPr/>
          <p:nvPr/>
        </p:nvCxnSpPr>
        <p:spPr>
          <a:xfrm>
            <a:off x="3304182" y="4011018"/>
            <a:ext cx="3287352" cy="297321"/>
          </a:xfrm>
          <a:prstGeom prst="straightConnector1">
            <a:avLst/>
          </a:prstGeom>
          <a:solidFill>
            <a:schemeClr val="accent1"/>
          </a:solidFill>
          <a:ln cap="flat" cmpd="sng" w="19050">
            <a:solidFill>
              <a:srgbClr val="7030A0"/>
            </a:solidFill>
            <a:prstDash val="dash"/>
            <a:round/>
            <a:headEnd len="sm" w="sm" type="none"/>
            <a:tailEnd len="med" w="med" type="triangl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id="342" name="Google Shape;342;p13"/>
          <p:cNvPicPr preferRelativeResize="0"/>
          <p:nvPr/>
        </p:nvPicPr>
        <p:blipFill rotWithShape="1">
          <a:blip r:embed="rId3">
            <a:alphaModFix/>
          </a:blip>
          <a:srcRect b="0" l="0" r="0" t="0"/>
          <a:stretch/>
        </p:blipFill>
        <p:spPr>
          <a:xfrm>
            <a:off x="3067200" y="1125538"/>
            <a:ext cx="6822015" cy="4041999"/>
          </a:xfrm>
          <a:prstGeom prst="rect">
            <a:avLst/>
          </a:prstGeom>
          <a:noFill/>
          <a:ln>
            <a:noFill/>
          </a:ln>
        </p:spPr>
      </p:pic>
      <p:cxnSp>
        <p:nvCxnSpPr>
          <p:cNvPr id="343" name="Google Shape;343;p13"/>
          <p:cNvCxnSpPr/>
          <p:nvPr/>
        </p:nvCxnSpPr>
        <p:spPr>
          <a:xfrm>
            <a:off x="2866616" y="2563686"/>
            <a:ext cx="2541247" cy="0"/>
          </a:xfrm>
          <a:prstGeom prst="straightConnector1">
            <a:avLst/>
          </a:prstGeom>
          <a:solidFill>
            <a:schemeClr val="accent1"/>
          </a:solidFill>
          <a:ln cap="flat" cmpd="sng" w="19050">
            <a:solidFill>
              <a:srgbClr val="7030A0"/>
            </a:solidFill>
            <a:prstDash val="dash"/>
            <a:round/>
            <a:headEnd len="sm" w="sm" type="none"/>
            <a:tailEnd len="med" w="med" type="triangle"/>
          </a:ln>
        </p:spPr>
      </p:cxnSp>
      <p:sp>
        <p:nvSpPr>
          <p:cNvPr id="344" name="Google Shape;344;p13"/>
          <p:cNvSpPr txBox="1"/>
          <p:nvPr>
            <p:ph type="title"/>
          </p:nvPr>
        </p:nvSpPr>
        <p:spPr>
          <a:xfrm>
            <a:off x="1274617" y="88670"/>
            <a:ext cx="7647710" cy="96384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solidFill>
                  <a:srgbClr val="7F7F7F"/>
                </a:solidFill>
              </a:rPr>
              <a:t>WW2 tank army and commander analysis  | </a:t>
            </a:r>
            <a:r>
              <a:rPr lang="en-GB"/>
              <a:t>Doctrine learning-drivers</a:t>
            </a:r>
            <a:endParaRPr/>
          </a:p>
        </p:txBody>
      </p:sp>
      <p:sp>
        <p:nvSpPr>
          <p:cNvPr id="345" name="Google Shape;345;p13"/>
          <p:cNvSpPr txBox="1"/>
          <p:nvPr>
            <p:ph idx="1" type="body"/>
          </p:nvPr>
        </p:nvSpPr>
        <p:spPr>
          <a:xfrm>
            <a:off x="304800" y="1125539"/>
            <a:ext cx="3046753" cy="381239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3F3F3F"/>
              </a:buClr>
              <a:buSzPts val="1600"/>
              <a:buFont typeface="Calibri"/>
              <a:buNone/>
            </a:pPr>
            <a:r>
              <a:rPr b="1" lang="en-GB"/>
              <a:t>Km per day per tank lost:</a:t>
            </a:r>
            <a:r>
              <a:rPr lang="en-GB"/>
              <a:t> Second most significant learning driver across all 6 tank army commanders</a:t>
            </a:r>
            <a:endParaRPr/>
          </a:p>
          <a:p>
            <a:pPr indent="-79375" lvl="0" marL="180975" rtl="0" algn="l">
              <a:spcBef>
                <a:spcPts val="0"/>
              </a:spcBef>
              <a:spcAft>
                <a:spcPts val="0"/>
              </a:spcAft>
              <a:buClr>
                <a:srgbClr val="3F3F3F"/>
              </a:buClr>
              <a:buSzPts val="1600"/>
              <a:buFont typeface="Calibri"/>
              <a:buNone/>
            </a:pPr>
            <a:r>
              <a:t/>
            </a:r>
            <a:endParaRPr/>
          </a:p>
          <a:p>
            <a:pPr indent="-180975" lvl="0" marL="180975" rtl="0" algn="l">
              <a:spcBef>
                <a:spcPts val="0"/>
              </a:spcBef>
              <a:spcAft>
                <a:spcPts val="0"/>
              </a:spcAft>
              <a:buClr>
                <a:srgbClr val="3F3F3F"/>
              </a:buClr>
              <a:buSzPts val="1600"/>
              <a:buFont typeface="Calibri"/>
              <a:buChar char="•"/>
            </a:pPr>
            <a:r>
              <a:rPr lang="en-GB"/>
              <a:t>After 6 months </a:t>
            </a:r>
            <a:r>
              <a:rPr lang="en-GB">
                <a:solidFill>
                  <a:srgbClr val="7030A0"/>
                </a:solidFill>
              </a:rPr>
              <a:t>Rotmistrov </a:t>
            </a:r>
            <a:r>
              <a:rPr lang="en-GB"/>
              <a:t>peaks but then falls behind other tank army commanders</a:t>
            </a:r>
            <a:endParaRPr/>
          </a:p>
          <a:p>
            <a:pPr indent="-79375" lvl="0" marL="180975" rtl="0" algn="l">
              <a:spcBef>
                <a:spcPts val="0"/>
              </a:spcBef>
              <a:spcAft>
                <a:spcPts val="0"/>
              </a:spcAft>
              <a:buClr>
                <a:srgbClr val="3F3F3F"/>
              </a:buClr>
              <a:buSzPts val="1600"/>
              <a:buFont typeface="Calibri"/>
              <a:buNone/>
            </a:pPr>
            <a:r>
              <a:t/>
            </a:r>
            <a:endParaRPr/>
          </a:p>
          <a:p>
            <a:pPr indent="-180975" lvl="0" marL="180975" rtl="0" algn="l">
              <a:spcBef>
                <a:spcPts val="0"/>
              </a:spcBef>
              <a:spcAft>
                <a:spcPts val="0"/>
              </a:spcAft>
              <a:buClr>
                <a:srgbClr val="3F3F3F"/>
              </a:buClr>
              <a:buSzPts val="1600"/>
              <a:buFont typeface="Calibri"/>
              <a:buChar char="•"/>
            </a:pPr>
            <a:r>
              <a:rPr lang="en-GB"/>
              <a:t>Then </a:t>
            </a:r>
            <a:r>
              <a:rPr lang="en-GB">
                <a:solidFill>
                  <a:schemeClr val="accent2"/>
                </a:solidFill>
              </a:rPr>
              <a:t>Bogdanov</a:t>
            </a:r>
            <a:r>
              <a:rPr lang="en-GB"/>
              <a:t> and </a:t>
            </a:r>
            <a:r>
              <a:rPr lang="en-GB">
                <a:solidFill>
                  <a:srgbClr val="548135"/>
                </a:solidFill>
              </a:rPr>
              <a:t>Rybalko </a:t>
            </a:r>
            <a:r>
              <a:rPr lang="en-GB"/>
              <a:t>peak but remain as high-performing as the other commanders</a:t>
            </a:r>
            <a:endParaRPr/>
          </a:p>
        </p:txBody>
      </p:sp>
      <p:pic>
        <p:nvPicPr>
          <p:cNvPr id="346" name="Google Shape;346;p13"/>
          <p:cNvPicPr preferRelativeResize="0"/>
          <p:nvPr/>
        </p:nvPicPr>
        <p:blipFill rotWithShape="1">
          <a:blip r:embed="rId4">
            <a:alphaModFix/>
          </a:blip>
          <a:srcRect b="0" l="0" r="0" t="0"/>
          <a:stretch/>
        </p:blipFill>
        <p:spPr>
          <a:xfrm>
            <a:off x="8931429" y="84292"/>
            <a:ext cx="774546" cy="915671"/>
          </a:xfrm>
          <a:prstGeom prst="rect">
            <a:avLst/>
          </a:prstGeom>
          <a:noFill/>
          <a:ln>
            <a:noFill/>
          </a:ln>
        </p:spPr>
      </p:pic>
      <p:sp>
        <p:nvSpPr>
          <p:cNvPr id="347" name="Google Shape;347;p13"/>
          <p:cNvSpPr txBox="1"/>
          <p:nvPr/>
        </p:nvSpPr>
        <p:spPr>
          <a:xfrm>
            <a:off x="3543224" y="6139352"/>
            <a:ext cx="6206080" cy="25469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GB" sz="1000">
                <a:solidFill>
                  <a:schemeClr val="dk1"/>
                </a:solidFill>
                <a:latin typeface="Arial"/>
                <a:ea typeface="Arial"/>
                <a:cs typeface="Arial"/>
                <a:sym typeface="Arial"/>
              </a:rPr>
              <a:t>Note: Graph includes the encirclement of Berlin, but excludes the fighting in Berlin and the Prague offensive</a:t>
            </a:r>
            <a:endParaRPr/>
          </a:p>
        </p:txBody>
      </p:sp>
      <p:cxnSp>
        <p:nvCxnSpPr>
          <p:cNvPr id="348" name="Google Shape;348;p13"/>
          <p:cNvCxnSpPr/>
          <p:nvPr/>
        </p:nvCxnSpPr>
        <p:spPr>
          <a:xfrm>
            <a:off x="3928376" y="3258009"/>
            <a:ext cx="2835763" cy="0"/>
          </a:xfrm>
          <a:prstGeom prst="straightConnector1">
            <a:avLst/>
          </a:prstGeom>
          <a:solidFill>
            <a:schemeClr val="accent1"/>
          </a:solidFill>
          <a:ln cap="flat" cmpd="sng" w="19050">
            <a:solidFill>
              <a:srgbClr val="C00000"/>
            </a:solidFill>
            <a:prstDash val="dash"/>
            <a:round/>
            <a:headEnd len="sm" w="sm" type="none"/>
            <a:tailEnd len="med" w="med" type="triangle"/>
          </a:ln>
        </p:spPr>
      </p:cxnSp>
      <p:sp>
        <p:nvSpPr>
          <p:cNvPr id="349" name="Google Shape;349;p13"/>
          <p:cNvSpPr/>
          <p:nvPr/>
        </p:nvSpPr>
        <p:spPr>
          <a:xfrm>
            <a:off x="6764139" y="3058862"/>
            <a:ext cx="420736" cy="420733"/>
          </a:xfrm>
          <a:prstGeom prst="ellipse">
            <a:avLst/>
          </a:prstGeom>
          <a:noFill/>
          <a:ln cap="flat" cmpd="sng" w="19050">
            <a:solidFill>
              <a:srgbClr val="C00000"/>
            </a:solidFill>
            <a:prstDash val="dash"/>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1" i="0" sz="1800" u="none" cap="none" strike="noStrike">
              <a:solidFill>
                <a:schemeClr val="dk1"/>
              </a:solidFill>
              <a:latin typeface="Arial"/>
              <a:ea typeface="Arial"/>
              <a:cs typeface="Arial"/>
              <a:sym typeface="Arial"/>
            </a:endParaRPr>
          </a:p>
        </p:txBody>
      </p:sp>
      <p:cxnSp>
        <p:nvCxnSpPr>
          <p:cNvPr id="350" name="Google Shape;350;p13"/>
          <p:cNvCxnSpPr/>
          <p:nvPr/>
        </p:nvCxnSpPr>
        <p:spPr>
          <a:xfrm flipH="1" rot="10800000">
            <a:off x="2956373" y="3258009"/>
            <a:ext cx="972003" cy="229603"/>
          </a:xfrm>
          <a:prstGeom prst="straightConnector1">
            <a:avLst/>
          </a:prstGeom>
          <a:solidFill>
            <a:schemeClr val="accent1"/>
          </a:solidFill>
          <a:ln cap="flat" cmpd="sng" w="19050">
            <a:solidFill>
              <a:srgbClr val="C00000"/>
            </a:solidFill>
            <a:prstDash val="dash"/>
            <a:round/>
            <a:headEnd len="sm" w="sm" type="none"/>
            <a:tailEnd len="sm" w="sm"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pic>
        <p:nvPicPr>
          <p:cNvPr id="355" name="Google Shape;355;p14"/>
          <p:cNvPicPr preferRelativeResize="0"/>
          <p:nvPr/>
        </p:nvPicPr>
        <p:blipFill rotWithShape="1">
          <a:blip r:embed="rId3">
            <a:alphaModFix/>
          </a:blip>
          <a:srcRect b="0" l="0" r="3590" t="0"/>
          <a:stretch/>
        </p:blipFill>
        <p:spPr>
          <a:xfrm>
            <a:off x="3067201" y="1126799"/>
            <a:ext cx="6638774" cy="4032854"/>
          </a:xfrm>
          <a:prstGeom prst="rect">
            <a:avLst/>
          </a:prstGeom>
          <a:noFill/>
          <a:ln>
            <a:noFill/>
          </a:ln>
        </p:spPr>
      </p:pic>
      <p:cxnSp>
        <p:nvCxnSpPr>
          <p:cNvPr id="356" name="Google Shape;356;p14"/>
          <p:cNvCxnSpPr/>
          <p:nvPr/>
        </p:nvCxnSpPr>
        <p:spPr>
          <a:xfrm>
            <a:off x="4082074" y="2147766"/>
            <a:ext cx="0" cy="1438655"/>
          </a:xfrm>
          <a:prstGeom prst="straightConnector1">
            <a:avLst/>
          </a:prstGeom>
          <a:solidFill>
            <a:schemeClr val="accent1"/>
          </a:solidFill>
          <a:ln cap="flat" cmpd="sng" w="19050">
            <a:solidFill>
              <a:srgbClr val="7030A0"/>
            </a:solidFill>
            <a:prstDash val="dash"/>
            <a:round/>
            <a:headEnd len="med" w="med" type="triangle"/>
            <a:tailEnd len="med" w="med" type="triangle"/>
          </a:ln>
        </p:spPr>
      </p:cxnSp>
      <p:cxnSp>
        <p:nvCxnSpPr>
          <p:cNvPr id="357" name="Google Shape;357;p14"/>
          <p:cNvCxnSpPr/>
          <p:nvPr/>
        </p:nvCxnSpPr>
        <p:spPr>
          <a:xfrm flipH="1" rot="10800000">
            <a:off x="2681492" y="2905982"/>
            <a:ext cx="1397778" cy="123319"/>
          </a:xfrm>
          <a:prstGeom prst="straightConnector1">
            <a:avLst/>
          </a:prstGeom>
          <a:solidFill>
            <a:schemeClr val="accent1"/>
          </a:solidFill>
          <a:ln cap="flat" cmpd="sng" w="19050">
            <a:solidFill>
              <a:srgbClr val="7030A0"/>
            </a:solidFill>
            <a:prstDash val="dash"/>
            <a:round/>
            <a:headEnd len="sm" w="sm" type="none"/>
            <a:tailEnd len="sm" w="sm" type="none"/>
          </a:ln>
        </p:spPr>
      </p:cxnSp>
      <p:cxnSp>
        <p:nvCxnSpPr>
          <p:cNvPr id="358" name="Google Shape;358;p14"/>
          <p:cNvCxnSpPr/>
          <p:nvPr/>
        </p:nvCxnSpPr>
        <p:spPr>
          <a:xfrm flipH="1" rot="10800000">
            <a:off x="3450037" y="2990032"/>
            <a:ext cx="1615627" cy="1228550"/>
          </a:xfrm>
          <a:prstGeom prst="straightConnector1">
            <a:avLst/>
          </a:prstGeom>
          <a:solidFill>
            <a:schemeClr val="accent1"/>
          </a:solidFill>
          <a:ln cap="flat" cmpd="sng" w="19050">
            <a:solidFill>
              <a:srgbClr val="548135"/>
            </a:solidFill>
            <a:prstDash val="dash"/>
            <a:round/>
            <a:headEnd len="sm" w="sm" type="none"/>
            <a:tailEnd len="med" w="med" type="triangle"/>
          </a:ln>
        </p:spPr>
      </p:cxnSp>
      <p:cxnSp>
        <p:nvCxnSpPr>
          <p:cNvPr id="359" name="Google Shape;359;p14"/>
          <p:cNvCxnSpPr/>
          <p:nvPr/>
        </p:nvCxnSpPr>
        <p:spPr>
          <a:xfrm>
            <a:off x="3067200" y="4218582"/>
            <a:ext cx="382837" cy="0"/>
          </a:xfrm>
          <a:prstGeom prst="straightConnector1">
            <a:avLst/>
          </a:prstGeom>
          <a:solidFill>
            <a:schemeClr val="accent1"/>
          </a:solidFill>
          <a:ln cap="flat" cmpd="sng" w="19050">
            <a:solidFill>
              <a:srgbClr val="548135"/>
            </a:solidFill>
            <a:prstDash val="dash"/>
            <a:round/>
            <a:headEnd len="sm" w="sm" type="none"/>
            <a:tailEnd len="sm" w="sm" type="none"/>
          </a:ln>
        </p:spPr>
      </p:cxnSp>
      <p:sp>
        <p:nvSpPr>
          <p:cNvPr id="360" name="Google Shape;360;p14"/>
          <p:cNvSpPr txBox="1"/>
          <p:nvPr>
            <p:ph type="title"/>
          </p:nvPr>
        </p:nvSpPr>
        <p:spPr>
          <a:xfrm>
            <a:off x="1274617" y="88670"/>
            <a:ext cx="7647710" cy="96384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solidFill>
                  <a:srgbClr val="7F7F7F"/>
                </a:solidFill>
              </a:rPr>
              <a:t>WW2 tank army and commander analysis  | </a:t>
            </a:r>
            <a:r>
              <a:rPr lang="en-GB"/>
              <a:t>Doctrine learning-drivers</a:t>
            </a:r>
            <a:endParaRPr/>
          </a:p>
        </p:txBody>
      </p:sp>
      <p:sp>
        <p:nvSpPr>
          <p:cNvPr id="361" name="Google Shape;361;p14"/>
          <p:cNvSpPr txBox="1"/>
          <p:nvPr>
            <p:ph idx="1" type="body"/>
          </p:nvPr>
        </p:nvSpPr>
        <p:spPr>
          <a:xfrm>
            <a:off x="304800" y="1125538"/>
            <a:ext cx="3046753" cy="515745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3F3F3F"/>
              </a:buClr>
              <a:buSzPts val="1600"/>
              <a:buFont typeface="Calibri"/>
              <a:buNone/>
            </a:pPr>
            <a:r>
              <a:rPr b="1" lang="en-GB"/>
              <a:t>% tanks lost:</a:t>
            </a:r>
            <a:r>
              <a:rPr lang="en-GB"/>
              <a:t> Third most significant learning driver across all 6 tank army commanders</a:t>
            </a:r>
            <a:endParaRPr/>
          </a:p>
          <a:p>
            <a:pPr indent="-79375" lvl="0" marL="180975" rtl="0" algn="l">
              <a:spcBef>
                <a:spcPts val="0"/>
              </a:spcBef>
              <a:spcAft>
                <a:spcPts val="0"/>
              </a:spcAft>
              <a:buClr>
                <a:srgbClr val="3F3F3F"/>
              </a:buClr>
              <a:buSzPts val="1600"/>
              <a:buFont typeface="Calibri"/>
              <a:buNone/>
            </a:pPr>
            <a:r>
              <a:t/>
            </a:r>
            <a:endParaRPr/>
          </a:p>
          <a:p>
            <a:pPr indent="-180975" lvl="0" marL="180975" rtl="0" algn="l">
              <a:spcBef>
                <a:spcPts val="0"/>
              </a:spcBef>
              <a:spcAft>
                <a:spcPts val="0"/>
              </a:spcAft>
              <a:buClr>
                <a:srgbClr val="3F3F3F"/>
              </a:buClr>
              <a:buSzPts val="1600"/>
              <a:buFont typeface="Calibri"/>
              <a:buChar char="•"/>
            </a:pPr>
            <a:r>
              <a:rPr lang="en-GB"/>
              <a:t>Significant operation to operation variation amongst individual commanders e.g. </a:t>
            </a:r>
            <a:r>
              <a:rPr lang="en-GB">
                <a:solidFill>
                  <a:srgbClr val="002060"/>
                </a:solidFill>
              </a:rPr>
              <a:t>Katukov</a:t>
            </a:r>
            <a:r>
              <a:rPr lang="en-GB"/>
              <a:t> and </a:t>
            </a:r>
            <a:r>
              <a:rPr lang="en-GB">
                <a:solidFill>
                  <a:srgbClr val="7030A0"/>
                </a:solidFill>
              </a:rPr>
              <a:t>Rotmistrov</a:t>
            </a:r>
            <a:endParaRPr>
              <a:solidFill>
                <a:srgbClr val="7030A0"/>
              </a:solidFill>
            </a:endParaRPr>
          </a:p>
          <a:p>
            <a:pPr indent="-79375" lvl="0" marL="180975" rtl="0" algn="l">
              <a:spcBef>
                <a:spcPts val="0"/>
              </a:spcBef>
              <a:spcAft>
                <a:spcPts val="0"/>
              </a:spcAft>
              <a:buClr>
                <a:srgbClr val="3F3F3F"/>
              </a:buClr>
              <a:buSzPts val="1600"/>
              <a:buFont typeface="Calibri"/>
              <a:buNone/>
            </a:pPr>
            <a:r>
              <a:t/>
            </a:r>
            <a:endParaRPr/>
          </a:p>
          <a:p>
            <a:pPr indent="-180975" lvl="0" marL="180975" rtl="0" algn="l">
              <a:spcBef>
                <a:spcPts val="0"/>
              </a:spcBef>
              <a:spcAft>
                <a:spcPts val="0"/>
              </a:spcAft>
              <a:buClr>
                <a:srgbClr val="548135"/>
              </a:buClr>
              <a:buSzPts val="1600"/>
              <a:buFont typeface="Calibri"/>
              <a:buChar char="•"/>
            </a:pPr>
            <a:r>
              <a:rPr lang="en-GB">
                <a:solidFill>
                  <a:srgbClr val="548135"/>
                </a:solidFill>
              </a:rPr>
              <a:t>Rybalko</a:t>
            </a:r>
            <a:r>
              <a:rPr lang="en-GB"/>
              <a:t>, the commander with the highest learning effect across the most learning drivers had the </a:t>
            </a:r>
            <a:r>
              <a:rPr lang="en-GB">
                <a:solidFill>
                  <a:srgbClr val="548135"/>
                </a:solidFill>
              </a:rPr>
              <a:t>least volatile % tanks lost </a:t>
            </a:r>
            <a:r>
              <a:rPr lang="en-GB"/>
              <a:t>across operations (gentle decrease until Mar’45 (Silesia)</a:t>
            </a:r>
            <a:endParaRPr/>
          </a:p>
          <a:p>
            <a:pPr indent="-79375" lvl="0" marL="180975" rtl="0" algn="l">
              <a:spcBef>
                <a:spcPts val="0"/>
              </a:spcBef>
              <a:spcAft>
                <a:spcPts val="0"/>
              </a:spcAft>
              <a:buClr>
                <a:srgbClr val="3F3F3F"/>
              </a:buClr>
              <a:buSzPts val="1600"/>
              <a:buFont typeface="Calibri"/>
              <a:buNone/>
            </a:pPr>
            <a:r>
              <a:t/>
            </a:r>
            <a:endParaRPr/>
          </a:p>
          <a:p>
            <a:pPr indent="-180975" lvl="0" marL="180975" rtl="0" algn="l">
              <a:spcBef>
                <a:spcPts val="0"/>
              </a:spcBef>
              <a:spcAft>
                <a:spcPts val="0"/>
              </a:spcAft>
              <a:buClr>
                <a:srgbClr val="3F3F3F"/>
              </a:buClr>
              <a:buSzPts val="1600"/>
              <a:buFont typeface="Calibri"/>
              <a:buChar char="•"/>
            </a:pPr>
            <a:r>
              <a:rPr lang="en-GB"/>
              <a:t>Although there are peaks for certain operations, there is a clear trend downwards in the minimum, i.e. best-achieved, % tanks lost </a:t>
            </a:r>
            <a:endParaRPr/>
          </a:p>
        </p:txBody>
      </p:sp>
      <p:pic>
        <p:nvPicPr>
          <p:cNvPr id="362" name="Google Shape;362;p14"/>
          <p:cNvPicPr preferRelativeResize="0"/>
          <p:nvPr/>
        </p:nvPicPr>
        <p:blipFill rotWithShape="1">
          <a:blip r:embed="rId4">
            <a:alphaModFix/>
          </a:blip>
          <a:srcRect b="0" l="0" r="0" t="0"/>
          <a:stretch/>
        </p:blipFill>
        <p:spPr>
          <a:xfrm>
            <a:off x="8931429" y="84292"/>
            <a:ext cx="774546" cy="915671"/>
          </a:xfrm>
          <a:prstGeom prst="rect">
            <a:avLst/>
          </a:prstGeom>
          <a:noFill/>
          <a:ln>
            <a:noFill/>
          </a:ln>
        </p:spPr>
      </p:pic>
      <p:cxnSp>
        <p:nvCxnSpPr>
          <p:cNvPr id="363" name="Google Shape;363;p14"/>
          <p:cNvCxnSpPr/>
          <p:nvPr/>
        </p:nvCxnSpPr>
        <p:spPr>
          <a:xfrm>
            <a:off x="4471023" y="3545404"/>
            <a:ext cx="4600049" cy="1026596"/>
          </a:xfrm>
          <a:prstGeom prst="straightConnector1">
            <a:avLst/>
          </a:prstGeom>
          <a:solidFill>
            <a:schemeClr val="accent1"/>
          </a:solidFill>
          <a:ln cap="flat" cmpd="sng" w="19050">
            <a:solidFill>
              <a:srgbClr val="C00000"/>
            </a:solidFill>
            <a:prstDash val="dash"/>
            <a:round/>
            <a:headEnd len="sm" w="sm" type="none"/>
            <a:tailEnd len="med" w="med" type="triangle"/>
          </a:ln>
        </p:spPr>
      </p:cxnSp>
      <p:sp>
        <p:nvSpPr>
          <p:cNvPr id="364" name="Google Shape;364;p14"/>
          <p:cNvSpPr txBox="1"/>
          <p:nvPr/>
        </p:nvSpPr>
        <p:spPr>
          <a:xfrm>
            <a:off x="3543224" y="6139352"/>
            <a:ext cx="6206080" cy="25469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GB" sz="1000">
                <a:solidFill>
                  <a:schemeClr val="dk1"/>
                </a:solidFill>
                <a:latin typeface="Arial"/>
                <a:ea typeface="Arial"/>
                <a:cs typeface="Arial"/>
                <a:sym typeface="Arial"/>
              </a:rPr>
              <a:t>Note: Graph includes the encirclement of Berlin, but excludes the fighting in Berlin and the Prague offensive</a:t>
            </a:r>
            <a:endParaRPr/>
          </a:p>
        </p:txBody>
      </p:sp>
      <p:cxnSp>
        <p:nvCxnSpPr>
          <p:cNvPr id="365" name="Google Shape;365;p14"/>
          <p:cNvCxnSpPr/>
          <p:nvPr/>
        </p:nvCxnSpPr>
        <p:spPr>
          <a:xfrm flipH="1" rot="10800000">
            <a:off x="3067200" y="3952019"/>
            <a:ext cx="3182135" cy="1719505"/>
          </a:xfrm>
          <a:prstGeom prst="straightConnector1">
            <a:avLst/>
          </a:prstGeom>
          <a:solidFill>
            <a:schemeClr val="accent1"/>
          </a:solidFill>
          <a:ln cap="flat" cmpd="sng" w="19050">
            <a:solidFill>
              <a:srgbClr val="C00000"/>
            </a:solidFill>
            <a:prstDash val="dash"/>
            <a:round/>
            <a:headEnd len="sm" w="sm" type="none"/>
            <a:tailEnd len="sm" w="sm" type="none"/>
          </a:ln>
        </p:spPr>
      </p:cxnSp>
      <p:cxnSp>
        <p:nvCxnSpPr>
          <p:cNvPr id="366" name="Google Shape;366;p14"/>
          <p:cNvCxnSpPr/>
          <p:nvPr/>
        </p:nvCxnSpPr>
        <p:spPr>
          <a:xfrm rot="10800000">
            <a:off x="7117488" y="2692712"/>
            <a:ext cx="0" cy="2541246"/>
          </a:xfrm>
          <a:prstGeom prst="straightConnector1">
            <a:avLst/>
          </a:prstGeom>
          <a:solidFill>
            <a:schemeClr val="accent1"/>
          </a:solidFill>
          <a:ln cap="flat" cmpd="sng" w="19050">
            <a:solidFill>
              <a:srgbClr val="7030A0"/>
            </a:solidFill>
            <a:prstDash val="dash"/>
            <a:round/>
            <a:headEnd len="sm" w="sm" type="none"/>
            <a:tailEnd len="med" w="med" type="triangle"/>
          </a:ln>
        </p:spPr>
      </p:cxnSp>
      <p:sp>
        <p:nvSpPr>
          <p:cNvPr id="367" name="Google Shape;367;p14"/>
          <p:cNvSpPr txBox="1"/>
          <p:nvPr/>
        </p:nvSpPr>
        <p:spPr>
          <a:xfrm>
            <a:off x="5065664" y="5234706"/>
            <a:ext cx="4100524"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GB" sz="1400">
                <a:solidFill>
                  <a:srgbClr val="7030A0"/>
                </a:solidFill>
                <a:latin typeface="Arial"/>
                <a:ea typeface="Arial"/>
                <a:cs typeface="Arial"/>
                <a:sym typeface="Arial"/>
              </a:rPr>
              <a:t>Rotmistrov replaced as commander of 5GTA after this point, due to high % tank losses and low km per % tank loss (shown on previous slide</a:t>
            </a:r>
            <a:r>
              <a:rPr b="1" lang="en-GB" sz="1400">
                <a:solidFill>
                  <a:srgbClr val="7030A0"/>
                </a:solidFill>
                <a:latin typeface="Arial"/>
                <a:ea typeface="Arial"/>
                <a:cs typeface="Arial"/>
                <a:sym typeface="Arial"/>
              </a:rPr>
              <a: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15"/>
          <p:cNvSpPr txBox="1"/>
          <p:nvPr>
            <p:ph type="title"/>
          </p:nvPr>
        </p:nvSpPr>
        <p:spPr>
          <a:xfrm>
            <a:off x="1274617" y="88670"/>
            <a:ext cx="7647710" cy="96384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solidFill>
                  <a:srgbClr val="7F7F7F"/>
                </a:solidFill>
              </a:rPr>
              <a:t>WW2 tank army and commander analysis  | </a:t>
            </a:r>
            <a:r>
              <a:rPr lang="en-GB"/>
              <a:t>Post-war influence</a:t>
            </a:r>
            <a:endParaRPr/>
          </a:p>
        </p:txBody>
      </p:sp>
      <p:sp>
        <p:nvSpPr>
          <p:cNvPr id="373" name="Google Shape;373;p15"/>
          <p:cNvSpPr txBox="1"/>
          <p:nvPr>
            <p:ph idx="1" type="body"/>
          </p:nvPr>
        </p:nvSpPr>
        <p:spPr>
          <a:xfrm>
            <a:off x="304800" y="1125538"/>
            <a:ext cx="9401175" cy="773459"/>
          </a:xfrm>
          <a:prstGeom prst="rect">
            <a:avLst/>
          </a:prstGeom>
          <a:noFill/>
          <a:ln>
            <a:noFill/>
          </a:ln>
        </p:spPr>
        <p:txBody>
          <a:bodyPr anchorCtr="0" anchor="t" bIns="45700" lIns="91425" spcFirstLastPara="1" rIns="91425" wrap="square" tIns="45700">
            <a:noAutofit/>
          </a:bodyPr>
          <a:lstStyle/>
          <a:p>
            <a:pPr indent="-180975" lvl="0" marL="180975" rtl="0" algn="l">
              <a:spcBef>
                <a:spcPts val="0"/>
              </a:spcBef>
              <a:spcAft>
                <a:spcPts val="0"/>
              </a:spcAft>
              <a:buClr>
                <a:srgbClr val="3F3F3F"/>
              </a:buClr>
              <a:buSzPts val="1400"/>
              <a:buFont typeface="Calibri"/>
              <a:buChar char="•"/>
            </a:pPr>
            <a:r>
              <a:rPr lang="en-GB" sz="1400"/>
              <a:t>Bogdanov and Rybalko held the same posts with input to doctrine as Katukov and Rotmistrov</a:t>
            </a:r>
            <a:endParaRPr sz="1400"/>
          </a:p>
          <a:p>
            <a:pPr indent="-180975" lvl="0" marL="180975" rtl="0" algn="l">
              <a:spcBef>
                <a:spcPts val="0"/>
              </a:spcBef>
              <a:spcAft>
                <a:spcPts val="0"/>
              </a:spcAft>
              <a:buClr>
                <a:srgbClr val="3F3F3F"/>
              </a:buClr>
              <a:buSzPts val="1400"/>
              <a:buFont typeface="Calibri"/>
              <a:buChar char="•"/>
            </a:pPr>
            <a:r>
              <a:rPr lang="en-GB" sz="1400"/>
              <a:t>Katukov and Rotmistrov held these posts for longer, which may explain why they are credited with post-war doctrine</a:t>
            </a:r>
            <a:endParaRPr/>
          </a:p>
          <a:p>
            <a:pPr indent="-180975" lvl="0" marL="180975" rtl="0" algn="l">
              <a:spcBef>
                <a:spcPts val="0"/>
              </a:spcBef>
              <a:spcAft>
                <a:spcPts val="0"/>
              </a:spcAft>
              <a:buClr>
                <a:srgbClr val="3F3F3F"/>
              </a:buClr>
              <a:buSzPts val="1400"/>
              <a:buFont typeface="Calibri"/>
              <a:buChar char="•"/>
            </a:pPr>
            <a:r>
              <a:rPr lang="en-GB" sz="1400"/>
              <a:t>However, Katukov, Bogdanov and Rybalko all exemplified the post-1945 doctrine in the Vistula-Oder offensive</a:t>
            </a:r>
            <a:endParaRPr/>
          </a:p>
        </p:txBody>
      </p:sp>
      <p:pic>
        <p:nvPicPr>
          <p:cNvPr id="374" name="Google Shape;374;p15"/>
          <p:cNvPicPr preferRelativeResize="0"/>
          <p:nvPr/>
        </p:nvPicPr>
        <p:blipFill rotWithShape="1">
          <a:blip r:embed="rId3">
            <a:alphaModFix/>
          </a:blip>
          <a:srcRect b="0" l="0" r="0" t="0"/>
          <a:stretch/>
        </p:blipFill>
        <p:spPr>
          <a:xfrm>
            <a:off x="8931429" y="84292"/>
            <a:ext cx="774546" cy="915671"/>
          </a:xfrm>
          <a:prstGeom prst="rect">
            <a:avLst/>
          </a:prstGeom>
          <a:noFill/>
          <a:ln>
            <a:noFill/>
          </a:ln>
        </p:spPr>
      </p:pic>
      <p:grpSp>
        <p:nvGrpSpPr>
          <p:cNvPr id="375" name="Google Shape;375;p15"/>
          <p:cNvGrpSpPr/>
          <p:nvPr/>
        </p:nvGrpSpPr>
        <p:grpSpPr>
          <a:xfrm>
            <a:off x="493150" y="1846446"/>
            <a:ext cx="8904942" cy="4533901"/>
            <a:chOff x="493150" y="1481809"/>
            <a:chExt cx="8904942" cy="4533901"/>
          </a:xfrm>
        </p:grpSpPr>
        <p:pic>
          <p:nvPicPr>
            <p:cNvPr id="376" name="Google Shape;376;p15"/>
            <p:cNvPicPr preferRelativeResize="0"/>
            <p:nvPr/>
          </p:nvPicPr>
          <p:blipFill rotWithShape="1">
            <a:blip r:embed="rId4">
              <a:alphaModFix/>
            </a:blip>
            <a:srcRect b="0" l="0" r="0" t="0"/>
            <a:stretch/>
          </p:blipFill>
          <p:spPr>
            <a:xfrm>
              <a:off x="545306" y="1481809"/>
              <a:ext cx="8815388" cy="4533900"/>
            </a:xfrm>
            <a:prstGeom prst="rect">
              <a:avLst/>
            </a:prstGeom>
            <a:noFill/>
            <a:ln>
              <a:noFill/>
            </a:ln>
          </p:spPr>
        </p:pic>
        <p:sp>
          <p:nvSpPr>
            <p:cNvPr id="377" name="Google Shape;377;p15"/>
            <p:cNvSpPr/>
            <p:nvPr/>
          </p:nvSpPr>
          <p:spPr>
            <a:xfrm>
              <a:off x="493151" y="4554071"/>
              <a:ext cx="8904941" cy="191247"/>
            </a:xfrm>
            <a:prstGeom prst="roundRect">
              <a:avLst>
                <a:gd fmla="val 16667" name="adj"/>
              </a:avLst>
            </a:prstGeom>
            <a:noFill/>
            <a:ln cap="flat" cmpd="sng" w="9525">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1" i="0" sz="1800" u="none" cap="none" strike="noStrike">
                <a:solidFill>
                  <a:schemeClr val="dk1"/>
                </a:solidFill>
                <a:latin typeface="Arial"/>
                <a:ea typeface="Arial"/>
                <a:cs typeface="Arial"/>
                <a:sym typeface="Arial"/>
              </a:endParaRPr>
            </a:p>
          </p:txBody>
        </p:sp>
        <p:sp>
          <p:nvSpPr>
            <p:cNvPr id="378" name="Google Shape;378;p15"/>
            <p:cNvSpPr/>
            <p:nvPr/>
          </p:nvSpPr>
          <p:spPr>
            <a:xfrm>
              <a:off x="493151" y="2208305"/>
              <a:ext cx="8904941" cy="191247"/>
            </a:xfrm>
            <a:prstGeom prst="roundRect">
              <a:avLst>
                <a:gd fmla="val 16667" name="adj"/>
              </a:avLst>
            </a:prstGeom>
            <a:noFill/>
            <a:ln cap="flat" cmpd="sng" w="9525">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1" i="0" sz="1800" u="none" cap="none" strike="noStrike">
                <a:solidFill>
                  <a:schemeClr val="dk1"/>
                </a:solidFill>
                <a:latin typeface="Arial"/>
                <a:ea typeface="Arial"/>
                <a:cs typeface="Arial"/>
                <a:sym typeface="Arial"/>
              </a:endParaRPr>
            </a:p>
          </p:txBody>
        </p:sp>
        <p:sp>
          <p:nvSpPr>
            <p:cNvPr id="379" name="Google Shape;379;p15"/>
            <p:cNvSpPr/>
            <p:nvPr/>
          </p:nvSpPr>
          <p:spPr>
            <a:xfrm>
              <a:off x="493151" y="5633216"/>
              <a:ext cx="8904941" cy="382494"/>
            </a:xfrm>
            <a:prstGeom prst="roundRect">
              <a:avLst>
                <a:gd fmla="val 16667" name="adj"/>
              </a:avLst>
            </a:prstGeom>
            <a:noFill/>
            <a:ln cap="flat" cmpd="sng" w="9525">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1" i="0" sz="1800" u="none" cap="none" strike="noStrike">
                <a:solidFill>
                  <a:schemeClr val="dk1"/>
                </a:solidFill>
                <a:latin typeface="Arial"/>
                <a:ea typeface="Arial"/>
                <a:cs typeface="Arial"/>
                <a:sym typeface="Arial"/>
              </a:endParaRPr>
            </a:p>
          </p:txBody>
        </p:sp>
        <p:sp>
          <p:nvSpPr>
            <p:cNvPr id="380" name="Google Shape;380;p15"/>
            <p:cNvSpPr/>
            <p:nvPr/>
          </p:nvSpPr>
          <p:spPr>
            <a:xfrm>
              <a:off x="493150" y="5104298"/>
              <a:ext cx="8904941" cy="382494"/>
            </a:xfrm>
            <a:prstGeom prst="roundRect">
              <a:avLst>
                <a:gd fmla="val 16667" name="adj"/>
              </a:avLst>
            </a:prstGeom>
            <a:noFill/>
            <a:ln cap="flat" cmpd="sng" w="9525">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1" i="0" sz="1800" u="none" cap="none" strike="noStrike">
                <a:solidFill>
                  <a:schemeClr val="dk1"/>
                </a:solidFill>
                <a:latin typeface="Arial"/>
                <a:ea typeface="Arial"/>
                <a:cs typeface="Arial"/>
                <a:sym typeface="Arial"/>
              </a:endParaRPr>
            </a:p>
          </p:txBody>
        </p:sp>
        <p:sp>
          <p:nvSpPr>
            <p:cNvPr id="381" name="Google Shape;381;p15"/>
            <p:cNvSpPr/>
            <p:nvPr/>
          </p:nvSpPr>
          <p:spPr>
            <a:xfrm>
              <a:off x="493150" y="1653810"/>
              <a:ext cx="8904941" cy="191247"/>
            </a:xfrm>
            <a:prstGeom prst="roundRect">
              <a:avLst>
                <a:gd fmla="val 16667" name="adj"/>
              </a:avLst>
            </a:prstGeom>
            <a:noFill/>
            <a:ln cap="flat" cmpd="sng" w="9525">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1" i="0" sz="1800" u="none" cap="none" strike="noStrike">
                <a:solidFill>
                  <a:schemeClr val="dk1"/>
                </a:solidFill>
                <a:latin typeface="Arial"/>
                <a:ea typeface="Arial"/>
                <a:cs typeface="Arial"/>
                <a:sym typeface="Arial"/>
              </a:endParaRPr>
            </a:p>
          </p:txBody>
        </p:sp>
        <p:sp>
          <p:nvSpPr>
            <p:cNvPr id="382" name="Google Shape;382;p15"/>
            <p:cNvSpPr/>
            <p:nvPr/>
          </p:nvSpPr>
          <p:spPr>
            <a:xfrm>
              <a:off x="493150" y="3844579"/>
              <a:ext cx="8904941" cy="563067"/>
            </a:xfrm>
            <a:prstGeom prst="roundRect">
              <a:avLst>
                <a:gd fmla="val 16667" name="adj"/>
              </a:avLst>
            </a:prstGeom>
            <a:noFill/>
            <a:ln cap="flat" cmpd="sng" w="9525">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1" i="0" sz="1800" u="none" cap="none" strike="noStrike">
                <a:solidFill>
                  <a:schemeClr val="dk1"/>
                </a:solidFill>
                <a:latin typeface="Arial"/>
                <a:ea typeface="Arial"/>
                <a:cs typeface="Arial"/>
                <a:sym typeface="Aria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16"/>
          <p:cNvSpPr txBox="1"/>
          <p:nvPr>
            <p:ph type="title"/>
          </p:nvPr>
        </p:nvSpPr>
        <p:spPr>
          <a:xfrm>
            <a:off x="1274617" y="88670"/>
            <a:ext cx="7647710" cy="96384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solidFill>
                  <a:srgbClr val="7F7F7F"/>
                </a:solidFill>
              </a:rPr>
              <a:t>Ukraine tank army analysis | </a:t>
            </a:r>
            <a:r>
              <a:rPr lang="en-GB"/>
              <a:t>Avdiivka Oct’23-Feb’24</a:t>
            </a:r>
            <a:endParaRPr/>
          </a:p>
        </p:txBody>
      </p:sp>
      <p:sp>
        <p:nvSpPr>
          <p:cNvPr id="388" name="Google Shape;388;p16"/>
          <p:cNvSpPr txBox="1"/>
          <p:nvPr>
            <p:ph idx="1" type="body"/>
          </p:nvPr>
        </p:nvSpPr>
        <p:spPr>
          <a:xfrm>
            <a:off x="304800" y="1125539"/>
            <a:ext cx="9601200" cy="3616582"/>
          </a:xfrm>
          <a:prstGeom prst="rect">
            <a:avLst/>
          </a:prstGeom>
          <a:noFill/>
          <a:ln>
            <a:noFill/>
          </a:ln>
        </p:spPr>
        <p:txBody>
          <a:bodyPr anchorCtr="0" anchor="t" bIns="45700" lIns="91425" spcFirstLastPara="1" rIns="91425" wrap="square" tIns="45700">
            <a:noAutofit/>
          </a:bodyPr>
          <a:lstStyle/>
          <a:p>
            <a:pPr indent="-180975" lvl="0" marL="180975" rtl="0" algn="l">
              <a:spcBef>
                <a:spcPts val="0"/>
              </a:spcBef>
              <a:spcAft>
                <a:spcPts val="0"/>
              </a:spcAft>
              <a:buClr>
                <a:srgbClr val="3F3F3F"/>
              </a:buClr>
              <a:buSzPts val="1600"/>
              <a:buFont typeface="Calibri"/>
              <a:buChar char="•"/>
            </a:pPr>
            <a:r>
              <a:rPr lang="en-GB"/>
              <a:t>Some evidence on 1GTA involvement in Avdiivka</a:t>
            </a:r>
            <a:endParaRPr/>
          </a:p>
          <a:p>
            <a:pPr indent="-180975" lvl="0" marL="180975" rtl="0" algn="l">
              <a:spcBef>
                <a:spcPts val="0"/>
              </a:spcBef>
              <a:spcAft>
                <a:spcPts val="0"/>
              </a:spcAft>
              <a:buClr>
                <a:srgbClr val="3F3F3F"/>
              </a:buClr>
              <a:buSzPts val="1600"/>
              <a:buFont typeface="Calibri"/>
              <a:buChar char="•"/>
            </a:pPr>
            <a:r>
              <a:rPr lang="en-GB"/>
              <a:t>The Avdiivka ‘salient’ northern shoulder formed Apr-Aug’22, southern shoulder formed Aug’22 to Feb’23</a:t>
            </a:r>
            <a:endParaRPr/>
          </a:p>
          <a:p>
            <a:pPr indent="-180975" lvl="0" marL="180975" rtl="0" algn="l">
              <a:spcBef>
                <a:spcPts val="0"/>
              </a:spcBef>
              <a:spcAft>
                <a:spcPts val="0"/>
              </a:spcAft>
              <a:buClr>
                <a:srgbClr val="3F3F3F"/>
              </a:buClr>
              <a:buSzPts val="1600"/>
              <a:buFont typeface="Calibri"/>
              <a:buChar char="•"/>
            </a:pPr>
            <a:r>
              <a:rPr lang="en-GB"/>
              <a:t>Salient on 9 Oct’23 (op start) was 99km</a:t>
            </a:r>
            <a:r>
              <a:rPr baseline="30000" lang="en-GB"/>
              <a:t>2</a:t>
            </a:r>
            <a:r>
              <a:rPr lang="en-GB"/>
              <a:t>, by 13 Feb’24 (127 days, of which 101 had fighting) was 63km</a:t>
            </a:r>
            <a:r>
              <a:rPr baseline="30000" lang="en-GB"/>
              <a:t>2</a:t>
            </a:r>
            <a:endParaRPr/>
          </a:p>
          <a:p>
            <a:pPr indent="-79375" lvl="0" marL="180975" rtl="0" algn="l">
              <a:spcBef>
                <a:spcPts val="0"/>
              </a:spcBef>
              <a:spcAft>
                <a:spcPts val="0"/>
              </a:spcAft>
              <a:buClr>
                <a:srgbClr val="3F3F3F"/>
              </a:buClr>
              <a:buSzPts val="1600"/>
              <a:buFont typeface="Calibri"/>
              <a:buNone/>
            </a:pPr>
            <a:r>
              <a:t/>
            </a:r>
            <a:endParaRPr/>
          </a:p>
          <a:p>
            <a:pPr indent="-79375" lvl="0" marL="180975" rtl="0" algn="l">
              <a:spcBef>
                <a:spcPts val="0"/>
              </a:spcBef>
              <a:spcAft>
                <a:spcPts val="0"/>
              </a:spcAft>
              <a:buClr>
                <a:srgbClr val="3F3F3F"/>
              </a:buClr>
              <a:buSzPts val="1600"/>
              <a:buFont typeface="Calibri"/>
              <a:buNone/>
            </a:pPr>
            <a:r>
              <a:t/>
            </a:r>
            <a:endParaRPr/>
          </a:p>
          <a:p>
            <a:pPr indent="-79375" lvl="0" marL="180975" rtl="0" algn="l">
              <a:spcBef>
                <a:spcPts val="0"/>
              </a:spcBef>
              <a:spcAft>
                <a:spcPts val="0"/>
              </a:spcAft>
              <a:buClr>
                <a:srgbClr val="3F3F3F"/>
              </a:buClr>
              <a:buSzPts val="1600"/>
              <a:buFont typeface="Calibri"/>
              <a:buNone/>
            </a:pPr>
            <a:r>
              <a:t/>
            </a:r>
            <a:endParaRPr/>
          </a:p>
          <a:p>
            <a:pPr indent="-79375" lvl="0" marL="180975" rtl="0" algn="l">
              <a:spcBef>
                <a:spcPts val="0"/>
              </a:spcBef>
              <a:spcAft>
                <a:spcPts val="0"/>
              </a:spcAft>
              <a:buClr>
                <a:srgbClr val="3F3F3F"/>
              </a:buClr>
              <a:buSzPts val="1600"/>
              <a:buFont typeface="Calibri"/>
              <a:buNone/>
            </a:pPr>
            <a:r>
              <a:t/>
            </a:r>
            <a:endParaRPr/>
          </a:p>
          <a:p>
            <a:pPr indent="-79375" lvl="0" marL="180975" rtl="0" algn="l">
              <a:spcBef>
                <a:spcPts val="0"/>
              </a:spcBef>
              <a:spcAft>
                <a:spcPts val="0"/>
              </a:spcAft>
              <a:buClr>
                <a:srgbClr val="3F3F3F"/>
              </a:buClr>
              <a:buSzPts val="1600"/>
              <a:buFont typeface="Calibri"/>
              <a:buNone/>
            </a:pPr>
            <a:r>
              <a:t/>
            </a:r>
            <a:endParaRPr/>
          </a:p>
          <a:p>
            <a:pPr indent="-79375" lvl="0" marL="180975" rtl="0" algn="l">
              <a:spcBef>
                <a:spcPts val="0"/>
              </a:spcBef>
              <a:spcAft>
                <a:spcPts val="0"/>
              </a:spcAft>
              <a:buClr>
                <a:srgbClr val="3F3F3F"/>
              </a:buClr>
              <a:buSzPts val="1600"/>
              <a:buFont typeface="Calibri"/>
              <a:buNone/>
            </a:pPr>
            <a:r>
              <a:t/>
            </a:r>
            <a:endParaRPr/>
          </a:p>
          <a:p>
            <a:pPr indent="-79375" lvl="0" marL="180975" rtl="0" algn="l">
              <a:spcBef>
                <a:spcPts val="0"/>
              </a:spcBef>
              <a:spcAft>
                <a:spcPts val="0"/>
              </a:spcAft>
              <a:buClr>
                <a:srgbClr val="3F3F3F"/>
              </a:buClr>
              <a:buSzPts val="1600"/>
              <a:buFont typeface="Calibri"/>
              <a:buNone/>
            </a:pPr>
            <a:r>
              <a:t/>
            </a:r>
            <a:endParaRPr/>
          </a:p>
          <a:p>
            <a:pPr indent="-79375" lvl="0" marL="180975" rtl="0" algn="l">
              <a:spcBef>
                <a:spcPts val="0"/>
              </a:spcBef>
              <a:spcAft>
                <a:spcPts val="0"/>
              </a:spcAft>
              <a:buClr>
                <a:srgbClr val="3F3F3F"/>
              </a:buClr>
              <a:buSzPts val="1600"/>
              <a:buFont typeface="Calibri"/>
              <a:buNone/>
            </a:pPr>
            <a:r>
              <a:t/>
            </a:r>
            <a:endParaRPr/>
          </a:p>
          <a:p>
            <a:pPr indent="-79375" lvl="0" marL="180975" rtl="0" algn="l">
              <a:spcBef>
                <a:spcPts val="0"/>
              </a:spcBef>
              <a:spcAft>
                <a:spcPts val="0"/>
              </a:spcAft>
              <a:buClr>
                <a:srgbClr val="3F3F3F"/>
              </a:buClr>
              <a:buSzPts val="1600"/>
              <a:buFont typeface="Calibri"/>
              <a:buNone/>
            </a:pPr>
            <a:r>
              <a:t/>
            </a:r>
            <a:endParaRPr/>
          </a:p>
          <a:p>
            <a:pPr indent="-180975" lvl="0" marL="180975" rtl="0" algn="l">
              <a:spcBef>
                <a:spcPts val="0"/>
              </a:spcBef>
              <a:spcAft>
                <a:spcPts val="0"/>
              </a:spcAft>
              <a:buClr>
                <a:srgbClr val="3F3F3F"/>
              </a:buClr>
              <a:buSzPts val="1600"/>
              <a:buFont typeface="Calibri"/>
              <a:buChar char="•"/>
            </a:pPr>
            <a:r>
              <a:rPr lang="en-GB"/>
              <a:t>Salient collapses 17-28 Feb’24. First 101 days 0.36km</a:t>
            </a:r>
            <a:r>
              <a:rPr baseline="30000" lang="en-GB"/>
              <a:t>2</a:t>
            </a:r>
            <a:r>
              <a:rPr lang="en-GB"/>
              <a:t>/day, final 15 days 4.2km</a:t>
            </a:r>
            <a:r>
              <a:rPr baseline="30000" lang="en-GB"/>
              <a:t>2</a:t>
            </a:r>
            <a:r>
              <a:rPr lang="en-GB"/>
              <a:t>/day, overall 0.85km</a:t>
            </a:r>
            <a:r>
              <a:rPr baseline="30000" lang="en-GB"/>
              <a:t>2</a:t>
            </a:r>
            <a:r>
              <a:rPr lang="en-GB"/>
              <a:t>/day</a:t>
            </a:r>
            <a:endParaRPr/>
          </a:p>
          <a:p>
            <a:pPr indent="-79375" lvl="0" marL="180975" rtl="0" algn="l">
              <a:spcBef>
                <a:spcPts val="0"/>
              </a:spcBef>
              <a:spcAft>
                <a:spcPts val="0"/>
              </a:spcAft>
              <a:buClr>
                <a:srgbClr val="3F3F3F"/>
              </a:buClr>
              <a:buSzPts val="1600"/>
              <a:buFont typeface="Calibri"/>
              <a:buNone/>
            </a:pPr>
            <a:r>
              <a:t/>
            </a:r>
            <a:endParaRPr/>
          </a:p>
        </p:txBody>
      </p:sp>
      <p:pic>
        <p:nvPicPr>
          <p:cNvPr id="389" name="Google Shape;389;p16"/>
          <p:cNvPicPr preferRelativeResize="0"/>
          <p:nvPr/>
        </p:nvPicPr>
        <p:blipFill rotWithShape="1">
          <a:blip r:embed="rId3">
            <a:alphaModFix/>
          </a:blip>
          <a:srcRect b="0" l="0" r="0" t="0"/>
          <a:stretch/>
        </p:blipFill>
        <p:spPr>
          <a:xfrm>
            <a:off x="8931429" y="84292"/>
            <a:ext cx="774546" cy="915671"/>
          </a:xfrm>
          <a:prstGeom prst="rect">
            <a:avLst/>
          </a:prstGeom>
          <a:noFill/>
          <a:ln>
            <a:noFill/>
          </a:ln>
        </p:spPr>
      </p:pic>
      <p:pic>
        <p:nvPicPr>
          <p:cNvPr id="390" name="Google Shape;390;p16"/>
          <p:cNvPicPr preferRelativeResize="0"/>
          <p:nvPr/>
        </p:nvPicPr>
        <p:blipFill rotWithShape="1">
          <a:blip r:embed="rId4">
            <a:alphaModFix/>
          </a:blip>
          <a:srcRect b="3384" l="0" r="0" t="8062"/>
          <a:stretch/>
        </p:blipFill>
        <p:spPr>
          <a:xfrm>
            <a:off x="633909" y="1952629"/>
            <a:ext cx="4376271" cy="2090738"/>
          </a:xfrm>
          <a:prstGeom prst="rect">
            <a:avLst/>
          </a:prstGeom>
          <a:noFill/>
          <a:ln>
            <a:noFill/>
          </a:ln>
        </p:spPr>
      </p:pic>
      <p:pic>
        <p:nvPicPr>
          <p:cNvPr id="391" name="Google Shape;391;p16"/>
          <p:cNvPicPr preferRelativeResize="0"/>
          <p:nvPr/>
        </p:nvPicPr>
        <p:blipFill rotWithShape="1">
          <a:blip r:embed="rId5">
            <a:alphaModFix/>
          </a:blip>
          <a:srcRect b="3384" l="0" r="0" t="8062"/>
          <a:stretch/>
        </p:blipFill>
        <p:spPr>
          <a:xfrm>
            <a:off x="5132046" y="1947754"/>
            <a:ext cx="4376271" cy="2090738"/>
          </a:xfrm>
          <a:prstGeom prst="rect">
            <a:avLst/>
          </a:prstGeom>
          <a:noFill/>
          <a:ln>
            <a:noFill/>
          </a:ln>
        </p:spPr>
      </p:pic>
      <p:pic>
        <p:nvPicPr>
          <p:cNvPr id="392" name="Google Shape;392;p16"/>
          <p:cNvPicPr preferRelativeResize="0"/>
          <p:nvPr/>
        </p:nvPicPr>
        <p:blipFill rotWithShape="1">
          <a:blip r:embed="rId6">
            <a:alphaModFix/>
          </a:blip>
          <a:srcRect b="4289" l="0" r="0" t="8611"/>
          <a:stretch/>
        </p:blipFill>
        <p:spPr>
          <a:xfrm>
            <a:off x="5132046" y="4343403"/>
            <a:ext cx="4376271" cy="2052639"/>
          </a:xfrm>
          <a:prstGeom prst="rect">
            <a:avLst/>
          </a:prstGeom>
          <a:noFill/>
          <a:ln>
            <a:noFill/>
          </a:ln>
        </p:spPr>
      </p:pic>
      <p:pic>
        <p:nvPicPr>
          <p:cNvPr id="393" name="Google Shape;393;p16"/>
          <p:cNvPicPr preferRelativeResize="0"/>
          <p:nvPr/>
        </p:nvPicPr>
        <p:blipFill rotWithShape="1">
          <a:blip r:embed="rId7">
            <a:alphaModFix/>
          </a:blip>
          <a:srcRect b="4289" l="0" r="0" t="8611"/>
          <a:stretch/>
        </p:blipFill>
        <p:spPr>
          <a:xfrm>
            <a:off x="633909" y="4343404"/>
            <a:ext cx="4360077" cy="205263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pic>
        <p:nvPicPr>
          <p:cNvPr id="398" name="Google Shape;398;p17"/>
          <p:cNvPicPr preferRelativeResize="0"/>
          <p:nvPr/>
        </p:nvPicPr>
        <p:blipFill rotWithShape="1">
          <a:blip r:embed="rId3">
            <a:alphaModFix/>
          </a:blip>
          <a:srcRect b="9579" l="36115" r="25596" t="47833"/>
          <a:stretch/>
        </p:blipFill>
        <p:spPr>
          <a:xfrm>
            <a:off x="6515977" y="4184877"/>
            <a:ext cx="3240998" cy="2132285"/>
          </a:xfrm>
          <a:prstGeom prst="rect">
            <a:avLst/>
          </a:prstGeom>
          <a:noFill/>
          <a:ln>
            <a:noFill/>
          </a:ln>
        </p:spPr>
      </p:pic>
      <p:pic>
        <p:nvPicPr>
          <p:cNvPr id="399" name="Google Shape;399;p17"/>
          <p:cNvPicPr preferRelativeResize="0"/>
          <p:nvPr/>
        </p:nvPicPr>
        <p:blipFill rotWithShape="1">
          <a:blip r:embed="rId4">
            <a:alphaModFix/>
          </a:blip>
          <a:srcRect b="9607" l="34607" r="27899" t="47618"/>
          <a:stretch/>
        </p:blipFill>
        <p:spPr>
          <a:xfrm>
            <a:off x="3301989" y="1896710"/>
            <a:ext cx="3168141" cy="2137916"/>
          </a:xfrm>
          <a:prstGeom prst="rect">
            <a:avLst/>
          </a:prstGeom>
          <a:noFill/>
          <a:ln>
            <a:noFill/>
          </a:ln>
        </p:spPr>
      </p:pic>
      <p:sp>
        <p:nvSpPr>
          <p:cNvPr id="400" name="Google Shape;400;p17"/>
          <p:cNvSpPr txBox="1"/>
          <p:nvPr>
            <p:ph type="title"/>
          </p:nvPr>
        </p:nvSpPr>
        <p:spPr>
          <a:xfrm>
            <a:off x="1274617" y="88670"/>
            <a:ext cx="7647710" cy="96384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solidFill>
                  <a:srgbClr val="7F7F7F"/>
                </a:solidFill>
              </a:rPr>
              <a:t>Ukraine tank army analysis | </a:t>
            </a:r>
            <a:r>
              <a:rPr lang="en-GB"/>
              <a:t>Luhansk-Kharkiv border Jan-May’24 </a:t>
            </a:r>
            <a:endParaRPr/>
          </a:p>
        </p:txBody>
      </p:sp>
      <p:sp>
        <p:nvSpPr>
          <p:cNvPr id="401" name="Google Shape;401;p17"/>
          <p:cNvSpPr txBox="1"/>
          <p:nvPr>
            <p:ph idx="1" type="body"/>
          </p:nvPr>
        </p:nvSpPr>
        <p:spPr>
          <a:xfrm>
            <a:off x="304800" y="1125538"/>
            <a:ext cx="9601200" cy="1344642"/>
          </a:xfrm>
          <a:prstGeom prst="rect">
            <a:avLst/>
          </a:prstGeom>
          <a:noFill/>
          <a:ln>
            <a:noFill/>
          </a:ln>
        </p:spPr>
        <p:txBody>
          <a:bodyPr anchorCtr="0" anchor="t" bIns="45700" lIns="91425" spcFirstLastPara="1" rIns="91425" wrap="square" tIns="45700">
            <a:noAutofit/>
          </a:bodyPr>
          <a:lstStyle/>
          <a:p>
            <a:pPr indent="-180975" lvl="0" marL="180975" rtl="0" algn="l">
              <a:spcBef>
                <a:spcPts val="0"/>
              </a:spcBef>
              <a:spcAft>
                <a:spcPts val="0"/>
              </a:spcAft>
              <a:buClr>
                <a:srgbClr val="3F3F3F"/>
              </a:buClr>
              <a:buSzPts val="1600"/>
              <a:buFont typeface="Calibri"/>
              <a:buChar char="•"/>
            </a:pPr>
            <a:r>
              <a:rPr lang="en-GB"/>
              <a:t>Substantial evidence of 1GTA involvement in Luhansk-Kharkiv border in 2024 (towards Kupyansk)</a:t>
            </a:r>
            <a:endParaRPr/>
          </a:p>
          <a:p>
            <a:pPr indent="-180975" lvl="0" marL="180975" rtl="0" algn="l">
              <a:spcBef>
                <a:spcPts val="0"/>
              </a:spcBef>
              <a:spcAft>
                <a:spcPts val="0"/>
              </a:spcAft>
              <a:buClr>
                <a:srgbClr val="3F3F3F"/>
              </a:buClr>
              <a:buSzPts val="1600"/>
              <a:buFont typeface="Calibri"/>
              <a:buChar char="•"/>
            </a:pPr>
            <a:r>
              <a:rPr lang="en-GB"/>
              <a:t>Analysis of sqkm captured over time illustrates trends of short ‘seize-and-hold’ operations by 1GTA</a:t>
            </a:r>
            <a:endParaRPr/>
          </a:p>
          <a:p>
            <a:pPr indent="-180975" lvl="1" marL="541338" rtl="0" algn="l">
              <a:spcBef>
                <a:spcPts val="0"/>
              </a:spcBef>
              <a:spcAft>
                <a:spcPts val="0"/>
              </a:spcAft>
              <a:buClr>
                <a:srgbClr val="3F3F3F"/>
              </a:buClr>
              <a:buSzPts val="1600"/>
              <a:buFont typeface="Calibri"/>
              <a:buChar char="–"/>
            </a:pPr>
            <a:r>
              <a:rPr lang="en-GB"/>
              <a:t> 14km</a:t>
            </a:r>
            <a:r>
              <a:rPr baseline="30000" lang="en-GB"/>
              <a:t>2</a:t>
            </a:r>
            <a:r>
              <a:rPr lang="en-GB"/>
              <a:t> 19-20 Jan (7km</a:t>
            </a:r>
            <a:r>
              <a:rPr baseline="30000" lang="en-GB"/>
              <a:t>2</a:t>
            </a:r>
            <a:r>
              <a:rPr lang="en-GB"/>
              <a:t>/day),          3km</a:t>
            </a:r>
            <a:r>
              <a:rPr baseline="30000" lang="en-GB"/>
              <a:t>2</a:t>
            </a:r>
            <a:r>
              <a:rPr lang="en-GB"/>
              <a:t> 26-28 Jan (1km</a:t>
            </a:r>
            <a:r>
              <a:rPr baseline="30000" lang="en-GB"/>
              <a:t>2</a:t>
            </a:r>
            <a:r>
              <a:rPr lang="en-GB"/>
              <a:t>/day),         by 2xMRR+3xTR from all 3Divs of 1GTA</a:t>
            </a:r>
            <a:endParaRPr/>
          </a:p>
          <a:p>
            <a:pPr indent="-79375" lvl="0" marL="180975" rtl="0" algn="l">
              <a:spcBef>
                <a:spcPts val="0"/>
              </a:spcBef>
              <a:spcAft>
                <a:spcPts val="0"/>
              </a:spcAft>
              <a:buClr>
                <a:srgbClr val="3F3F3F"/>
              </a:buClr>
              <a:buSzPts val="1600"/>
              <a:buFont typeface="Calibri"/>
              <a:buNone/>
            </a:pPr>
            <a:r>
              <a:t/>
            </a:r>
            <a:endParaRPr/>
          </a:p>
        </p:txBody>
      </p:sp>
      <p:pic>
        <p:nvPicPr>
          <p:cNvPr id="402" name="Google Shape;402;p17"/>
          <p:cNvPicPr preferRelativeResize="0"/>
          <p:nvPr/>
        </p:nvPicPr>
        <p:blipFill rotWithShape="1">
          <a:blip r:embed="rId5">
            <a:alphaModFix/>
          </a:blip>
          <a:srcRect b="0" l="0" r="0" t="0"/>
          <a:stretch/>
        </p:blipFill>
        <p:spPr>
          <a:xfrm>
            <a:off x="8931429" y="84292"/>
            <a:ext cx="774546" cy="915671"/>
          </a:xfrm>
          <a:prstGeom prst="rect">
            <a:avLst/>
          </a:prstGeom>
          <a:noFill/>
          <a:ln>
            <a:noFill/>
          </a:ln>
        </p:spPr>
      </p:pic>
      <p:pic>
        <p:nvPicPr>
          <p:cNvPr id="403" name="Google Shape;403;p17"/>
          <p:cNvPicPr preferRelativeResize="0"/>
          <p:nvPr/>
        </p:nvPicPr>
        <p:blipFill rotWithShape="1">
          <a:blip r:embed="rId6">
            <a:alphaModFix/>
          </a:blip>
          <a:srcRect b="9609" l="34561" r="27945" t="47618"/>
          <a:stretch/>
        </p:blipFill>
        <p:spPr>
          <a:xfrm>
            <a:off x="94848" y="1896710"/>
            <a:ext cx="3168134" cy="2137916"/>
          </a:xfrm>
          <a:prstGeom prst="rect">
            <a:avLst/>
          </a:prstGeom>
          <a:noFill/>
          <a:ln>
            <a:noFill/>
          </a:ln>
        </p:spPr>
      </p:pic>
      <p:pic>
        <p:nvPicPr>
          <p:cNvPr id="404" name="Google Shape;404;p17"/>
          <p:cNvPicPr preferRelativeResize="0"/>
          <p:nvPr/>
        </p:nvPicPr>
        <p:blipFill rotWithShape="1">
          <a:blip r:embed="rId7">
            <a:alphaModFix/>
          </a:blip>
          <a:srcRect b="9608" l="36062" r="25581" t="47614"/>
          <a:stretch/>
        </p:blipFill>
        <p:spPr>
          <a:xfrm>
            <a:off x="6515977" y="1896711"/>
            <a:ext cx="3240998" cy="2137915"/>
          </a:xfrm>
          <a:prstGeom prst="rect">
            <a:avLst/>
          </a:prstGeom>
          <a:noFill/>
          <a:ln>
            <a:noFill/>
          </a:ln>
        </p:spPr>
      </p:pic>
      <p:pic>
        <p:nvPicPr>
          <p:cNvPr id="405" name="Google Shape;405;p17"/>
          <p:cNvPicPr preferRelativeResize="0"/>
          <p:nvPr/>
        </p:nvPicPr>
        <p:blipFill rotWithShape="1">
          <a:blip r:embed="rId8">
            <a:alphaModFix/>
          </a:blip>
          <a:srcRect b="9689" l="34611" r="27952" t="47710"/>
          <a:stretch/>
        </p:blipFill>
        <p:spPr>
          <a:xfrm>
            <a:off x="3301997" y="4184878"/>
            <a:ext cx="3168141" cy="2132285"/>
          </a:xfrm>
          <a:prstGeom prst="rect">
            <a:avLst/>
          </a:prstGeom>
          <a:noFill/>
          <a:ln>
            <a:noFill/>
          </a:ln>
        </p:spPr>
      </p:pic>
      <p:sp>
        <p:nvSpPr>
          <p:cNvPr id="406" name="Google Shape;406;p17"/>
          <p:cNvSpPr txBox="1"/>
          <p:nvPr/>
        </p:nvSpPr>
        <p:spPr>
          <a:xfrm>
            <a:off x="304800" y="4034625"/>
            <a:ext cx="2997190" cy="2389987"/>
          </a:xfrm>
          <a:prstGeom prst="rect">
            <a:avLst/>
          </a:prstGeom>
          <a:noFill/>
          <a:ln>
            <a:noFill/>
          </a:ln>
        </p:spPr>
        <p:txBody>
          <a:bodyPr anchorCtr="0" anchor="t" bIns="45700" lIns="91425" spcFirstLastPara="1" rIns="91425" wrap="square" tIns="45700">
            <a:noAutofit/>
          </a:bodyPr>
          <a:lstStyle/>
          <a:p>
            <a:pPr indent="-79375" lvl="0" marL="180975" marR="0" rtl="0" algn="l">
              <a:spcBef>
                <a:spcPts val="0"/>
              </a:spcBef>
              <a:spcAft>
                <a:spcPts val="0"/>
              </a:spcAft>
              <a:buClr>
                <a:srgbClr val="3F3F3F"/>
              </a:buClr>
              <a:buSzPts val="1600"/>
              <a:buFont typeface="Calibri"/>
              <a:buNone/>
            </a:pPr>
            <a:r>
              <a:t/>
            </a:r>
            <a:endParaRPr b="0" sz="1600">
              <a:solidFill>
                <a:srgbClr val="3F3F3F"/>
              </a:solidFill>
              <a:latin typeface="Calibri"/>
              <a:ea typeface="Calibri"/>
              <a:cs typeface="Calibri"/>
              <a:sym typeface="Calibri"/>
            </a:endParaRPr>
          </a:p>
          <a:p>
            <a:pPr indent="-180975" lvl="0" marL="180975" marR="0" rtl="0" algn="l">
              <a:spcBef>
                <a:spcPts val="0"/>
              </a:spcBef>
              <a:spcAft>
                <a:spcPts val="0"/>
              </a:spcAft>
              <a:buClr>
                <a:srgbClr val="3F3F3F"/>
              </a:buClr>
              <a:buSzPts val="1600"/>
              <a:buFont typeface="Calibri"/>
              <a:buChar char="•"/>
            </a:pPr>
            <a:r>
              <a:rPr b="0" lang="en-GB" sz="1600">
                <a:solidFill>
                  <a:srgbClr val="3F3F3F"/>
                </a:solidFill>
                <a:latin typeface="Calibri"/>
                <a:ea typeface="Calibri"/>
                <a:cs typeface="Calibri"/>
                <a:sym typeface="Calibri"/>
              </a:rPr>
              <a:t>This formed a small salient </a:t>
            </a:r>
            <a:endParaRPr/>
          </a:p>
          <a:p>
            <a:pPr indent="-180975" lvl="0" marL="180975" marR="0" rtl="0" algn="l">
              <a:spcBef>
                <a:spcPts val="0"/>
              </a:spcBef>
              <a:spcAft>
                <a:spcPts val="0"/>
              </a:spcAft>
              <a:buClr>
                <a:srgbClr val="3F3F3F"/>
              </a:buClr>
              <a:buSzPts val="1600"/>
              <a:buFont typeface="Calibri"/>
              <a:buChar char="•"/>
            </a:pPr>
            <a:r>
              <a:rPr b="0" lang="en-GB" sz="1600">
                <a:solidFill>
                  <a:srgbClr val="3F3F3F"/>
                </a:solidFill>
                <a:latin typeface="Calibri"/>
                <a:ea typeface="Calibri"/>
                <a:cs typeface="Calibri"/>
                <a:sym typeface="Calibri"/>
              </a:rPr>
              <a:t>This 4.5km</a:t>
            </a:r>
            <a:r>
              <a:rPr b="0" baseline="30000" lang="en-GB" sz="1600">
                <a:solidFill>
                  <a:srgbClr val="3F3F3F"/>
                </a:solidFill>
                <a:latin typeface="Calibri"/>
                <a:ea typeface="Calibri"/>
                <a:cs typeface="Calibri"/>
                <a:sym typeface="Calibri"/>
              </a:rPr>
              <a:t>2</a:t>
            </a:r>
            <a:r>
              <a:rPr b="0" lang="en-GB" sz="1600">
                <a:solidFill>
                  <a:srgbClr val="3F3F3F"/>
                </a:solidFill>
                <a:latin typeface="Calibri"/>
                <a:ea typeface="Calibri"/>
                <a:cs typeface="Calibri"/>
                <a:sym typeface="Calibri"/>
              </a:rPr>
              <a:t> was captured between 25Apr and 4May’24</a:t>
            </a:r>
            <a:endParaRPr/>
          </a:p>
          <a:p>
            <a:pPr indent="-180975" lvl="0" marL="180975" marR="0" rtl="0" algn="l">
              <a:spcBef>
                <a:spcPts val="0"/>
              </a:spcBef>
              <a:spcAft>
                <a:spcPts val="0"/>
              </a:spcAft>
              <a:buClr>
                <a:srgbClr val="3F3F3F"/>
              </a:buClr>
              <a:buSzPts val="1600"/>
              <a:buFont typeface="Calibri"/>
              <a:buChar char="•"/>
            </a:pPr>
            <a:r>
              <a:rPr b="0" lang="en-GB" sz="1600">
                <a:solidFill>
                  <a:srgbClr val="3F3F3F"/>
                </a:solidFill>
                <a:latin typeface="Calibri"/>
                <a:ea typeface="Calibri"/>
                <a:cs typeface="Calibri"/>
                <a:sym typeface="Calibri"/>
              </a:rPr>
              <a:t>Note in both actions</a:t>
            </a:r>
            <a:endParaRPr/>
          </a:p>
          <a:p>
            <a:pPr indent="-180975" lvl="1" marL="541338" marR="0" rtl="0" algn="l">
              <a:spcBef>
                <a:spcPts val="0"/>
              </a:spcBef>
              <a:spcAft>
                <a:spcPts val="0"/>
              </a:spcAft>
              <a:buClr>
                <a:srgbClr val="3F3F3F"/>
              </a:buClr>
              <a:buSzPts val="1600"/>
              <a:buFont typeface="Calibri"/>
              <a:buChar char="–"/>
            </a:pPr>
            <a:r>
              <a:rPr b="0" i="0" lang="en-GB" sz="1600" u="none" cap="none" strike="noStrike">
                <a:solidFill>
                  <a:srgbClr val="3F3F3F"/>
                </a:solidFill>
                <a:latin typeface="Calibri"/>
                <a:ea typeface="Calibri"/>
                <a:cs typeface="Calibri"/>
                <a:sym typeface="Calibri"/>
              </a:rPr>
              <a:t>Units from all Divs mixed</a:t>
            </a:r>
            <a:endParaRPr/>
          </a:p>
          <a:p>
            <a:pPr indent="-180975" lvl="1" marL="541338" marR="0" rtl="0" algn="l">
              <a:spcBef>
                <a:spcPts val="0"/>
              </a:spcBef>
              <a:spcAft>
                <a:spcPts val="0"/>
              </a:spcAft>
              <a:buClr>
                <a:srgbClr val="3F3F3F"/>
              </a:buClr>
              <a:buSzPts val="1600"/>
              <a:buFont typeface="Calibri"/>
              <a:buChar char="–"/>
            </a:pPr>
            <a:r>
              <a:rPr b="0" i="0" lang="en-GB" sz="1600" u="none" cap="none" strike="noStrike">
                <a:solidFill>
                  <a:srgbClr val="3F3F3F"/>
                </a:solidFill>
                <a:latin typeface="Calibri"/>
                <a:ea typeface="Calibri"/>
                <a:cs typeface="Calibri"/>
                <a:sym typeface="Calibri"/>
              </a:rPr>
              <a:t>MRRs forward</a:t>
            </a:r>
            <a:endParaRPr/>
          </a:p>
          <a:p>
            <a:pPr indent="-180975" lvl="1" marL="541338" marR="0" rtl="0" algn="l">
              <a:spcBef>
                <a:spcPts val="0"/>
              </a:spcBef>
              <a:spcAft>
                <a:spcPts val="0"/>
              </a:spcAft>
              <a:buClr>
                <a:srgbClr val="3F3F3F"/>
              </a:buClr>
              <a:buSzPts val="1600"/>
              <a:buFont typeface="Calibri"/>
              <a:buChar char="–"/>
            </a:pPr>
            <a:r>
              <a:rPr b="0" i="0" lang="en-GB" sz="1600" u="none" cap="none" strike="noStrike">
                <a:solidFill>
                  <a:srgbClr val="3F3F3F"/>
                </a:solidFill>
                <a:latin typeface="Calibri"/>
                <a:ea typeface="Calibri"/>
                <a:cs typeface="Calibri"/>
                <a:sym typeface="Calibri"/>
              </a:rPr>
              <a:t>TRs at rear or on flanks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18"/>
          <p:cNvSpPr txBox="1"/>
          <p:nvPr>
            <p:ph type="title"/>
          </p:nvPr>
        </p:nvSpPr>
        <p:spPr>
          <a:xfrm>
            <a:off x="1274617" y="88670"/>
            <a:ext cx="8193474" cy="96384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solidFill>
                  <a:srgbClr val="7F7F7F"/>
                </a:solidFill>
              </a:rPr>
              <a:t>Ukraine tank army analysis | </a:t>
            </a:r>
            <a:r>
              <a:rPr lang="en-GB"/>
              <a:t>1GTA under Podlesny</a:t>
            </a:r>
            <a:endParaRPr/>
          </a:p>
        </p:txBody>
      </p:sp>
      <p:grpSp>
        <p:nvGrpSpPr>
          <p:cNvPr id="412" name="Google Shape;412;p18"/>
          <p:cNvGrpSpPr/>
          <p:nvPr/>
        </p:nvGrpSpPr>
        <p:grpSpPr>
          <a:xfrm>
            <a:off x="613457" y="1782500"/>
            <a:ext cx="8654367" cy="4607083"/>
            <a:chOff x="490537" y="1598798"/>
            <a:chExt cx="8777288" cy="4790786"/>
          </a:xfrm>
        </p:grpSpPr>
        <p:pic>
          <p:nvPicPr>
            <p:cNvPr id="413" name="Google Shape;413;p18"/>
            <p:cNvPicPr preferRelativeResize="0"/>
            <p:nvPr/>
          </p:nvPicPr>
          <p:blipFill rotWithShape="1">
            <a:blip r:embed="rId3">
              <a:alphaModFix/>
            </a:blip>
            <a:srcRect b="2157" l="0" r="0" t="1921"/>
            <a:stretch/>
          </p:blipFill>
          <p:spPr>
            <a:xfrm>
              <a:off x="490537" y="1598798"/>
              <a:ext cx="8777288" cy="4790786"/>
            </a:xfrm>
            <a:prstGeom prst="rect">
              <a:avLst/>
            </a:prstGeom>
            <a:noFill/>
            <a:ln>
              <a:noFill/>
            </a:ln>
          </p:spPr>
        </p:pic>
        <p:sp>
          <p:nvSpPr>
            <p:cNvPr id="414" name="Google Shape;414;p18"/>
            <p:cNvSpPr/>
            <p:nvPr/>
          </p:nvSpPr>
          <p:spPr>
            <a:xfrm>
              <a:off x="1991485" y="2900278"/>
              <a:ext cx="6748608" cy="2681492"/>
            </a:xfrm>
            <a:custGeom>
              <a:rect b="b" l="l" r="r" t="t"/>
              <a:pathLst>
                <a:path extrusionOk="0" h="2681492" w="6748608">
                  <a:moveTo>
                    <a:pt x="0" y="0"/>
                  </a:moveTo>
                  <a:lnTo>
                    <a:pt x="297320" y="2429050"/>
                  </a:lnTo>
                  <a:lnTo>
                    <a:pt x="4039067" y="2681492"/>
                  </a:lnTo>
                  <a:lnTo>
                    <a:pt x="4695416" y="1548309"/>
                  </a:lnTo>
                  <a:lnTo>
                    <a:pt x="4802002" y="1643676"/>
                  </a:lnTo>
                  <a:lnTo>
                    <a:pt x="5065663" y="2659053"/>
                  </a:lnTo>
                  <a:lnTo>
                    <a:pt x="5553717" y="2372952"/>
                  </a:lnTo>
                  <a:lnTo>
                    <a:pt x="6731779" y="325369"/>
                  </a:lnTo>
                  <a:lnTo>
                    <a:pt x="6748608" y="302930"/>
                  </a:lnTo>
                </a:path>
              </a:pathLst>
            </a:custGeom>
            <a:noFill/>
            <a:ln cap="flat" cmpd="sng" w="9525">
              <a:solidFill>
                <a:schemeClr val="accent5"/>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1" i="0" sz="1800" u="none" cap="none" strike="noStrike">
                <a:solidFill>
                  <a:schemeClr val="dk1"/>
                </a:solidFill>
                <a:latin typeface="Arial"/>
                <a:ea typeface="Arial"/>
                <a:cs typeface="Arial"/>
                <a:sym typeface="Arial"/>
              </a:endParaRPr>
            </a:p>
          </p:txBody>
        </p:sp>
      </p:grpSp>
      <p:sp>
        <p:nvSpPr>
          <p:cNvPr id="415" name="Google Shape;415;p18"/>
          <p:cNvSpPr txBox="1"/>
          <p:nvPr>
            <p:ph idx="1" type="body"/>
          </p:nvPr>
        </p:nvSpPr>
        <p:spPr>
          <a:xfrm>
            <a:off x="304800" y="1125893"/>
            <a:ext cx="9163291" cy="829011"/>
          </a:xfrm>
          <a:prstGeom prst="rect">
            <a:avLst/>
          </a:prstGeom>
          <a:noFill/>
          <a:ln>
            <a:noFill/>
          </a:ln>
        </p:spPr>
        <p:txBody>
          <a:bodyPr anchorCtr="0" anchor="t" bIns="45700" lIns="91425" spcFirstLastPara="1" rIns="91425" wrap="square" tIns="45700">
            <a:noAutofit/>
          </a:bodyPr>
          <a:lstStyle/>
          <a:p>
            <a:pPr indent="-180975" lvl="0" marL="180975" rtl="0" algn="l">
              <a:spcBef>
                <a:spcPts val="0"/>
              </a:spcBef>
              <a:spcAft>
                <a:spcPts val="0"/>
              </a:spcAft>
              <a:buClr>
                <a:srgbClr val="3F3F3F"/>
              </a:buClr>
              <a:buSzPts val="1600"/>
              <a:buFont typeface="Calibri"/>
              <a:buChar char="•"/>
            </a:pPr>
            <a:r>
              <a:rPr lang="en-GB"/>
              <a:t>Podlesny shows a similar learning-cycle due to km</a:t>
            </a:r>
            <a:r>
              <a:rPr baseline="30000" lang="en-GB"/>
              <a:t>2</a:t>
            </a:r>
            <a:r>
              <a:rPr lang="en-GB"/>
              <a:t>/day captured that Rotmistrov and Bogdanov showed due to km/day advanced</a:t>
            </a:r>
            <a:endParaRPr/>
          </a:p>
        </p:txBody>
      </p:sp>
      <p:pic>
        <p:nvPicPr>
          <p:cNvPr id="416" name="Google Shape;416;p18"/>
          <p:cNvPicPr preferRelativeResize="0"/>
          <p:nvPr/>
        </p:nvPicPr>
        <p:blipFill rotWithShape="1">
          <a:blip r:embed="rId4">
            <a:alphaModFix/>
          </a:blip>
          <a:srcRect b="0" l="0" r="0" t="0"/>
          <a:stretch/>
        </p:blipFill>
        <p:spPr>
          <a:xfrm>
            <a:off x="8931429" y="84292"/>
            <a:ext cx="774546" cy="91567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19"/>
          <p:cNvSpPr txBox="1"/>
          <p:nvPr>
            <p:ph type="title"/>
          </p:nvPr>
        </p:nvSpPr>
        <p:spPr>
          <a:xfrm>
            <a:off x="1274616" y="88670"/>
            <a:ext cx="7869383" cy="96384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solidFill>
                  <a:srgbClr val="7F7F7F"/>
                </a:solidFill>
              </a:rPr>
              <a:t>Comparison of WW2 and Ukraine  | </a:t>
            </a:r>
            <a:r>
              <a:rPr lang="en-GB"/>
              <a:t>Potential doctrinal learning</a:t>
            </a:r>
            <a:endParaRPr>
              <a:solidFill>
                <a:srgbClr val="FF0000"/>
              </a:solidFill>
            </a:endParaRPr>
          </a:p>
        </p:txBody>
      </p:sp>
      <p:sp>
        <p:nvSpPr>
          <p:cNvPr id="422" name="Google Shape;422;p19"/>
          <p:cNvSpPr txBox="1"/>
          <p:nvPr>
            <p:ph idx="1" type="body"/>
          </p:nvPr>
        </p:nvSpPr>
        <p:spPr>
          <a:xfrm>
            <a:off x="347242" y="1125538"/>
            <a:ext cx="4745619" cy="5176939"/>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3F3F3F"/>
              </a:buClr>
              <a:buSzPts val="1600"/>
              <a:buFont typeface="Calibri"/>
              <a:buNone/>
            </a:pPr>
            <a:r>
              <a:rPr b="1" lang="en-GB"/>
              <a:t>Lessons learned by GTAs from the Bagration and Lvov-Sandomierz operations</a:t>
            </a:r>
            <a:endParaRPr/>
          </a:p>
          <a:p>
            <a:pPr indent="-79375" lvl="0" marL="180975" rtl="0" algn="l">
              <a:spcBef>
                <a:spcPts val="0"/>
              </a:spcBef>
              <a:spcAft>
                <a:spcPts val="0"/>
              </a:spcAft>
              <a:buClr>
                <a:srgbClr val="3F3F3F"/>
              </a:buClr>
              <a:buSzPts val="1600"/>
              <a:buFont typeface="Calibri"/>
              <a:buNone/>
            </a:pPr>
            <a:r>
              <a:t/>
            </a:r>
            <a:endParaRPr/>
          </a:p>
          <a:p>
            <a:pPr indent="-180975" lvl="0" marL="180975" rtl="0" algn="l">
              <a:spcBef>
                <a:spcPts val="0"/>
              </a:spcBef>
              <a:spcAft>
                <a:spcPts val="0"/>
              </a:spcAft>
              <a:buClr>
                <a:schemeClr val="dk1"/>
              </a:buClr>
              <a:buSzPts val="1600"/>
              <a:buFont typeface="Calibri"/>
              <a:buChar char="•"/>
            </a:pPr>
            <a:r>
              <a:rPr lang="en-GB">
                <a:solidFill>
                  <a:schemeClr val="dk1"/>
                </a:solidFill>
              </a:rPr>
              <a:t>Advanced 25 km from jump-off to point of operation (cf 200 km move of 3GTA prior to Kiev, Nov’43)</a:t>
            </a:r>
            <a:endParaRPr/>
          </a:p>
          <a:p>
            <a:pPr indent="-79375" lvl="0" marL="180975" rtl="0" algn="l">
              <a:spcBef>
                <a:spcPts val="0"/>
              </a:spcBef>
              <a:spcAft>
                <a:spcPts val="0"/>
              </a:spcAft>
              <a:buClr>
                <a:srgbClr val="3F3F3F"/>
              </a:buClr>
              <a:buSzPts val="1600"/>
              <a:buFont typeface="Calibri"/>
              <a:buNone/>
            </a:pPr>
            <a:r>
              <a:t/>
            </a:r>
            <a:endParaRPr/>
          </a:p>
          <a:p>
            <a:pPr indent="-180975" lvl="0" marL="180975" rtl="0" algn="l">
              <a:spcBef>
                <a:spcPts val="0"/>
              </a:spcBef>
              <a:spcAft>
                <a:spcPts val="0"/>
              </a:spcAft>
              <a:buClr>
                <a:srgbClr val="3F3F3F"/>
              </a:buClr>
              <a:buSzPts val="1600"/>
              <a:buFont typeface="Calibri"/>
              <a:buChar char="•"/>
            </a:pPr>
            <a:r>
              <a:rPr lang="en-GB"/>
              <a:t>High offensive tempo </a:t>
            </a:r>
            <a:r>
              <a:rPr lang="en-GB">
                <a:solidFill>
                  <a:schemeClr val="dk1"/>
                </a:solidFill>
              </a:rPr>
              <a:t>(up to 20-25 km/day)</a:t>
            </a:r>
            <a:endParaRPr/>
          </a:p>
          <a:p>
            <a:pPr indent="-180975" lvl="0" marL="180975" rtl="0" algn="l">
              <a:spcBef>
                <a:spcPts val="0"/>
              </a:spcBef>
              <a:spcAft>
                <a:spcPts val="0"/>
              </a:spcAft>
              <a:buClr>
                <a:schemeClr val="dk1"/>
              </a:buClr>
              <a:buSzPts val="1600"/>
              <a:buFont typeface="Calibri"/>
              <a:buChar char="•"/>
            </a:pPr>
            <a:r>
              <a:rPr lang="en-GB">
                <a:solidFill>
                  <a:schemeClr val="dk1"/>
                </a:solidFill>
              </a:rPr>
              <a:t>Normally 15 km penetration front, in this case 5 km  </a:t>
            </a:r>
            <a:endParaRPr/>
          </a:p>
          <a:p>
            <a:pPr indent="-79375" lvl="0" marL="180975" rtl="0" algn="l">
              <a:spcBef>
                <a:spcPts val="0"/>
              </a:spcBef>
              <a:spcAft>
                <a:spcPts val="0"/>
              </a:spcAft>
              <a:buClr>
                <a:srgbClr val="3F3F3F"/>
              </a:buClr>
              <a:buSzPts val="1600"/>
              <a:buFont typeface="Calibri"/>
              <a:buNone/>
            </a:pPr>
            <a:r>
              <a:t/>
            </a:r>
            <a:endParaRPr/>
          </a:p>
          <a:p>
            <a:pPr indent="-79375" lvl="0" marL="180975" rtl="0" algn="l">
              <a:spcBef>
                <a:spcPts val="0"/>
              </a:spcBef>
              <a:spcAft>
                <a:spcPts val="0"/>
              </a:spcAft>
              <a:buClr>
                <a:srgbClr val="3F3F3F"/>
              </a:buClr>
              <a:buSzPts val="1600"/>
              <a:buFont typeface="Calibri"/>
              <a:buNone/>
            </a:pPr>
            <a:r>
              <a:t/>
            </a:r>
            <a:endParaRPr/>
          </a:p>
          <a:p>
            <a:pPr indent="-79375" lvl="0" marL="180975" rtl="0" algn="l">
              <a:spcBef>
                <a:spcPts val="0"/>
              </a:spcBef>
              <a:spcAft>
                <a:spcPts val="0"/>
              </a:spcAft>
              <a:buClr>
                <a:srgbClr val="3F3F3F"/>
              </a:buClr>
              <a:buSzPts val="1600"/>
              <a:buFont typeface="Calibri"/>
              <a:buNone/>
            </a:pPr>
            <a:r>
              <a:t/>
            </a:r>
            <a:endParaRPr/>
          </a:p>
          <a:p>
            <a:pPr indent="-79375" lvl="0" marL="180975" rtl="0" algn="l">
              <a:spcBef>
                <a:spcPts val="0"/>
              </a:spcBef>
              <a:spcAft>
                <a:spcPts val="0"/>
              </a:spcAft>
              <a:buClr>
                <a:srgbClr val="3F3F3F"/>
              </a:buClr>
              <a:buSzPts val="1600"/>
              <a:buFont typeface="Calibri"/>
              <a:buNone/>
            </a:pPr>
            <a:r>
              <a:t/>
            </a:r>
            <a:endParaRPr/>
          </a:p>
          <a:p>
            <a:pPr indent="-180975" lvl="0" marL="180975" rtl="0" algn="l">
              <a:spcBef>
                <a:spcPts val="0"/>
              </a:spcBef>
              <a:spcAft>
                <a:spcPts val="0"/>
              </a:spcAft>
              <a:buClr>
                <a:srgbClr val="3F3F3F"/>
              </a:buClr>
              <a:buSzPts val="1600"/>
              <a:buFont typeface="Calibri"/>
              <a:buChar char="•"/>
            </a:pPr>
            <a:r>
              <a:rPr lang="en-GB"/>
              <a:t>Tanks committed after combined arms penetrate</a:t>
            </a:r>
            <a:endParaRPr/>
          </a:p>
          <a:p>
            <a:pPr indent="-79375" lvl="0" marL="180975" rtl="0" algn="l">
              <a:spcBef>
                <a:spcPts val="0"/>
              </a:spcBef>
              <a:spcAft>
                <a:spcPts val="0"/>
              </a:spcAft>
              <a:buClr>
                <a:srgbClr val="3F3F3F"/>
              </a:buClr>
              <a:buSzPts val="1600"/>
              <a:buFont typeface="Calibri"/>
              <a:buNone/>
            </a:pPr>
            <a:r>
              <a:t/>
            </a:r>
            <a:endParaRPr/>
          </a:p>
          <a:p>
            <a:pPr indent="-180975" lvl="0" marL="180975" rtl="0" algn="l">
              <a:spcBef>
                <a:spcPts val="0"/>
              </a:spcBef>
              <a:spcAft>
                <a:spcPts val="0"/>
              </a:spcAft>
              <a:buClr>
                <a:srgbClr val="3F3F3F"/>
              </a:buClr>
              <a:buSzPts val="1600"/>
              <a:buFont typeface="Calibri"/>
              <a:buChar char="•"/>
            </a:pPr>
            <a:r>
              <a:rPr lang="en-GB"/>
              <a:t>Insufficient assistance of neighbours</a:t>
            </a:r>
            <a:endParaRPr/>
          </a:p>
          <a:p>
            <a:pPr indent="-79375" lvl="0" marL="180975" rtl="0" algn="l">
              <a:spcBef>
                <a:spcPts val="0"/>
              </a:spcBef>
              <a:spcAft>
                <a:spcPts val="0"/>
              </a:spcAft>
              <a:buClr>
                <a:srgbClr val="3F3F3F"/>
              </a:buClr>
              <a:buSzPts val="1600"/>
              <a:buFont typeface="Calibri"/>
              <a:buNone/>
            </a:pPr>
            <a:r>
              <a:t/>
            </a:r>
            <a:endParaRPr/>
          </a:p>
          <a:p>
            <a:pPr indent="-180975" lvl="0" marL="180975" rtl="0" algn="l">
              <a:spcBef>
                <a:spcPts val="0"/>
              </a:spcBef>
              <a:spcAft>
                <a:spcPts val="0"/>
              </a:spcAft>
              <a:buClr>
                <a:srgbClr val="3F3F3F"/>
              </a:buClr>
              <a:buSzPts val="1600"/>
              <a:buFont typeface="Calibri"/>
              <a:buChar char="•"/>
            </a:pPr>
            <a:r>
              <a:rPr lang="en-GB"/>
              <a:t>Hastily prepared attacks on defences fail </a:t>
            </a:r>
            <a:endParaRPr/>
          </a:p>
          <a:p>
            <a:pPr indent="-79375" lvl="0" marL="180975" rtl="0" algn="l">
              <a:spcBef>
                <a:spcPts val="0"/>
              </a:spcBef>
              <a:spcAft>
                <a:spcPts val="0"/>
              </a:spcAft>
              <a:buClr>
                <a:srgbClr val="3F3F3F"/>
              </a:buClr>
              <a:buSzPts val="1600"/>
              <a:buFont typeface="Calibri"/>
              <a:buNone/>
            </a:pPr>
            <a:r>
              <a:t/>
            </a:r>
            <a:endParaRPr/>
          </a:p>
          <a:p>
            <a:pPr indent="-180975" lvl="0" marL="180975" rtl="0" algn="l">
              <a:spcBef>
                <a:spcPts val="0"/>
              </a:spcBef>
              <a:spcAft>
                <a:spcPts val="0"/>
              </a:spcAft>
              <a:buClr>
                <a:srgbClr val="3F3F3F"/>
              </a:buClr>
              <a:buSzPts val="1600"/>
              <a:buFont typeface="Calibri"/>
              <a:buChar char="•"/>
            </a:pPr>
            <a:r>
              <a:rPr lang="en-GB"/>
              <a:t>Recce not employed to reveal enemy firing positions</a:t>
            </a:r>
            <a:endParaRPr/>
          </a:p>
        </p:txBody>
      </p:sp>
      <p:sp>
        <p:nvSpPr>
          <p:cNvPr id="423" name="Google Shape;423;p19"/>
          <p:cNvSpPr txBox="1"/>
          <p:nvPr/>
        </p:nvSpPr>
        <p:spPr>
          <a:xfrm>
            <a:off x="5092862" y="1125538"/>
            <a:ext cx="4613113" cy="535940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accent6"/>
              </a:buClr>
              <a:buSzPts val="1600"/>
              <a:buFont typeface="Calibri"/>
              <a:buNone/>
            </a:pPr>
            <a:r>
              <a:rPr b="1" lang="en-GB" sz="1600">
                <a:solidFill>
                  <a:schemeClr val="accent6"/>
                </a:solidFill>
                <a:latin typeface="Calibri"/>
                <a:ea typeface="Calibri"/>
                <a:cs typeface="Calibri"/>
                <a:sym typeface="Calibri"/>
              </a:rPr>
              <a:t>Similarity</a:t>
            </a:r>
            <a:r>
              <a:rPr b="1" lang="en-GB" sz="1600">
                <a:solidFill>
                  <a:srgbClr val="3F3F3F"/>
                </a:solidFill>
                <a:latin typeface="Calibri"/>
                <a:ea typeface="Calibri"/>
                <a:cs typeface="Calibri"/>
                <a:sym typeface="Calibri"/>
              </a:rPr>
              <a:t> or </a:t>
            </a:r>
            <a:r>
              <a:rPr b="1" lang="en-GB" sz="1600">
                <a:solidFill>
                  <a:srgbClr val="C00000"/>
                </a:solidFill>
                <a:latin typeface="Calibri"/>
                <a:ea typeface="Calibri"/>
                <a:cs typeface="Calibri"/>
                <a:sym typeface="Calibri"/>
              </a:rPr>
              <a:t>difference</a:t>
            </a:r>
            <a:r>
              <a:rPr b="1" lang="en-GB" sz="1600">
                <a:solidFill>
                  <a:srgbClr val="3F3F3F"/>
                </a:solidFill>
                <a:latin typeface="Calibri"/>
                <a:ea typeface="Calibri"/>
                <a:cs typeface="Calibri"/>
                <a:sym typeface="Calibri"/>
              </a:rPr>
              <a:t> in apparent lessons learned in Avdiivka and Luhansk-Kharkiv by units of 1GTA</a:t>
            </a:r>
            <a:endParaRPr/>
          </a:p>
          <a:p>
            <a:pPr indent="-79375" lvl="0" marL="180975" marR="0" rtl="0" algn="l">
              <a:spcBef>
                <a:spcPts val="0"/>
              </a:spcBef>
              <a:spcAft>
                <a:spcPts val="0"/>
              </a:spcAft>
              <a:buClr>
                <a:srgbClr val="3F3F3F"/>
              </a:buClr>
              <a:buSzPts val="1600"/>
              <a:buFont typeface="Calibri"/>
              <a:buNone/>
            </a:pPr>
            <a:r>
              <a:t/>
            </a:r>
            <a:endParaRPr b="0" sz="1600">
              <a:solidFill>
                <a:srgbClr val="3F3F3F"/>
              </a:solidFill>
              <a:latin typeface="Calibri"/>
              <a:ea typeface="Calibri"/>
              <a:cs typeface="Calibri"/>
              <a:sym typeface="Calibri"/>
            </a:endParaRPr>
          </a:p>
          <a:p>
            <a:pPr indent="-180975" lvl="0" marL="180975" marR="0" rtl="0" algn="l">
              <a:spcBef>
                <a:spcPts val="0"/>
              </a:spcBef>
              <a:spcAft>
                <a:spcPts val="0"/>
              </a:spcAft>
              <a:buClr>
                <a:schemeClr val="accent6"/>
              </a:buClr>
              <a:buSzPts val="1600"/>
              <a:buFont typeface="Calibri"/>
              <a:buChar char="•"/>
            </a:pPr>
            <a:r>
              <a:rPr b="0" lang="en-GB" sz="1600">
                <a:solidFill>
                  <a:schemeClr val="accent6"/>
                </a:solidFill>
                <a:latin typeface="Calibri"/>
                <a:ea typeface="Calibri"/>
                <a:cs typeface="Calibri"/>
                <a:sym typeface="Calibri"/>
              </a:rPr>
              <a:t>Mobility of armour used behind the lines to switch point of operation of units</a:t>
            </a:r>
            <a:endParaRPr/>
          </a:p>
          <a:p>
            <a:pPr indent="-79375" lvl="0" marL="180975" marR="0" rtl="0" algn="l">
              <a:spcBef>
                <a:spcPts val="0"/>
              </a:spcBef>
              <a:spcAft>
                <a:spcPts val="0"/>
              </a:spcAft>
              <a:buClr>
                <a:srgbClr val="3F3F3F"/>
              </a:buClr>
              <a:buSzPts val="1600"/>
              <a:buFont typeface="Calibri"/>
              <a:buNone/>
            </a:pPr>
            <a:r>
              <a:t/>
            </a:r>
            <a:endParaRPr b="0" sz="1600">
              <a:solidFill>
                <a:srgbClr val="C00000"/>
              </a:solidFill>
              <a:latin typeface="Calibri"/>
              <a:ea typeface="Calibri"/>
              <a:cs typeface="Calibri"/>
              <a:sym typeface="Calibri"/>
            </a:endParaRPr>
          </a:p>
          <a:p>
            <a:pPr indent="-180975" lvl="0" marL="180975" marR="0" rtl="0" algn="l">
              <a:spcBef>
                <a:spcPts val="0"/>
              </a:spcBef>
              <a:spcAft>
                <a:spcPts val="0"/>
              </a:spcAft>
              <a:buClr>
                <a:srgbClr val="C00000"/>
              </a:buClr>
              <a:buSzPts val="1600"/>
              <a:buFont typeface="Calibri"/>
              <a:buChar char="•"/>
            </a:pPr>
            <a:r>
              <a:rPr b="0" lang="en-GB" sz="1600">
                <a:solidFill>
                  <a:srgbClr val="C00000"/>
                </a:solidFill>
                <a:latin typeface="Calibri"/>
                <a:ea typeface="Calibri"/>
                <a:cs typeface="Calibri"/>
                <a:sym typeface="Calibri"/>
              </a:rPr>
              <a:t>Short actions focussed on areas</a:t>
            </a:r>
            <a:endParaRPr/>
          </a:p>
          <a:p>
            <a:pPr indent="-180975" lvl="1" marL="541338" marR="0" rtl="0" algn="l">
              <a:spcBef>
                <a:spcPts val="0"/>
              </a:spcBef>
              <a:spcAft>
                <a:spcPts val="0"/>
              </a:spcAft>
              <a:buClr>
                <a:srgbClr val="C00000"/>
              </a:buClr>
              <a:buSzPts val="1600"/>
              <a:buFont typeface="Calibri"/>
              <a:buChar char="–"/>
            </a:pPr>
            <a:r>
              <a:rPr b="0" i="0" lang="en-GB" sz="1600" u="none" cap="none" strike="noStrike">
                <a:solidFill>
                  <a:srgbClr val="C00000"/>
                </a:solidFill>
                <a:latin typeface="Calibri"/>
                <a:ea typeface="Calibri"/>
                <a:cs typeface="Calibri"/>
                <a:sym typeface="Calibri"/>
              </a:rPr>
              <a:t>Capture ~10 km</a:t>
            </a:r>
            <a:r>
              <a:rPr b="0" baseline="30000" i="0" lang="en-GB" sz="1600" u="none" cap="none" strike="noStrike">
                <a:solidFill>
                  <a:srgbClr val="C00000"/>
                </a:solidFill>
                <a:latin typeface="Calibri"/>
                <a:ea typeface="Calibri"/>
                <a:cs typeface="Calibri"/>
                <a:sym typeface="Calibri"/>
              </a:rPr>
              <a:t>2</a:t>
            </a:r>
            <a:r>
              <a:rPr b="1" i="0" lang="en-GB" sz="1600" u="none" cap="none" strike="noStrike">
                <a:solidFill>
                  <a:srgbClr val="C00000"/>
                </a:solidFill>
                <a:latin typeface="Calibri"/>
                <a:ea typeface="Calibri"/>
                <a:cs typeface="Calibri"/>
                <a:sym typeface="Calibri"/>
              </a:rPr>
              <a:t> </a:t>
            </a:r>
            <a:r>
              <a:rPr b="0" i="0" lang="en-GB" sz="1600" u="none" cap="none" strike="noStrike">
                <a:solidFill>
                  <a:srgbClr val="C00000"/>
                </a:solidFill>
                <a:latin typeface="Calibri"/>
                <a:ea typeface="Calibri"/>
                <a:cs typeface="Calibri"/>
                <a:sym typeface="Calibri"/>
              </a:rPr>
              <a:t>in 2-3 days (ideally)</a:t>
            </a:r>
            <a:endParaRPr/>
          </a:p>
          <a:p>
            <a:pPr indent="-180975" lvl="1" marL="541338" marR="0" rtl="0" algn="l">
              <a:spcBef>
                <a:spcPts val="0"/>
              </a:spcBef>
              <a:spcAft>
                <a:spcPts val="0"/>
              </a:spcAft>
              <a:buClr>
                <a:srgbClr val="C00000"/>
              </a:buClr>
              <a:buSzPts val="1600"/>
              <a:buFont typeface="Calibri"/>
              <a:buChar char="–"/>
            </a:pPr>
            <a:r>
              <a:rPr b="0" i="0" lang="en-GB" sz="1600" u="none" cap="none" strike="noStrike">
                <a:solidFill>
                  <a:srgbClr val="C00000"/>
                </a:solidFill>
                <a:latin typeface="Calibri"/>
                <a:ea typeface="Calibri"/>
                <a:cs typeface="Calibri"/>
                <a:sym typeface="Calibri"/>
              </a:rPr>
              <a:t>1-5 days reorganisation</a:t>
            </a:r>
            <a:endParaRPr/>
          </a:p>
          <a:p>
            <a:pPr indent="-180975" lvl="1" marL="541338" marR="0" rtl="0" algn="l">
              <a:spcBef>
                <a:spcPts val="0"/>
              </a:spcBef>
              <a:spcAft>
                <a:spcPts val="0"/>
              </a:spcAft>
              <a:buClr>
                <a:srgbClr val="C00000"/>
              </a:buClr>
              <a:buSzPts val="1600"/>
              <a:buFont typeface="Calibri"/>
              <a:buChar char="–"/>
            </a:pPr>
            <a:r>
              <a:rPr b="0" i="0" lang="en-GB" sz="1600" u="none" cap="none" strike="noStrike">
                <a:solidFill>
                  <a:srgbClr val="C00000"/>
                </a:solidFill>
                <a:latin typeface="Calibri"/>
                <a:ea typeface="Calibri"/>
                <a:cs typeface="Calibri"/>
                <a:sym typeface="Calibri"/>
              </a:rPr>
              <a:t>Attempt additional advance</a:t>
            </a:r>
            <a:endParaRPr/>
          </a:p>
          <a:p>
            <a:pPr indent="-180975" lvl="1" marL="541338" marR="0" rtl="0" algn="l">
              <a:spcBef>
                <a:spcPts val="0"/>
              </a:spcBef>
              <a:spcAft>
                <a:spcPts val="0"/>
              </a:spcAft>
              <a:buClr>
                <a:srgbClr val="C00000"/>
              </a:buClr>
              <a:buSzPts val="1600"/>
              <a:buFont typeface="Calibri"/>
              <a:buChar char="–"/>
            </a:pPr>
            <a:r>
              <a:rPr b="0" i="0" lang="en-GB" sz="1600" u="none" cap="none" strike="noStrike">
                <a:solidFill>
                  <a:srgbClr val="C00000"/>
                </a:solidFill>
                <a:latin typeface="Calibri"/>
                <a:ea typeface="Calibri"/>
                <a:cs typeface="Calibri"/>
                <a:sym typeface="Calibri"/>
              </a:rPr>
              <a:t>If less than 5 km</a:t>
            </a:r>
            <a:r>
              <a:rPr b="0" baseline="30000" i="0" lang="en-GB" sz="1600" u="none" cap="none" strike="noStrike">
                <a:solidFill>
                  <a:srgbClr val="C00000"/>
                </a:solidFill>
                <a:latin typeface="Calibri"/>
                <a:ea typeface="Calibri"/>
                <a:cs typeface="Calibri"/>
                <a:sym typeface="Calibri"/>
              </a:rPr>
              <a:t>2</a:t>
            </a:r>
            <a:r>
              <a:rPr b="1" i="0" lang="en-GB" sz="1600" u="none" cap="none" strike="noStrike">
                <a:solidFill>
                  <a:srgbClr val="C00000"/>
                </a:solidFill>
                <a:latin typeface="Calibri"/>
                <a:ea typeface="Calibri"/>
                <a:cs typeface="Calibri"/>
                <a:sym typeface="Calibri"/>
              </a:rPr>
              <a:t> </a:t>
            </a:r>
            <a:r>
              <a:rPr b="0" i="0" lang="en-GB" sz="1600" u="none" cap="none" strike="noStrike">
                <a:solidFill>
                  <a:srgbClr val="C00000"/>
                </a:solidFill>
                <a:latin typeface="Calibri"/>
                <a:ea typeface="Calibri"/>
                <a:cs typeface="Calibri"/>
                <a:sym typeface="Calibri"/>
              </a:rPr>
              <a:t>captured switch focus</a:t>
            </a:r>
            <a:endParaRPr/>
          </a:p>
          <a:p>
            <a:pPr indent="-79375" lvl="0" marL="180975" marR="0" rtl="0" algn="l">
              <a:spcBef>
                <a:spcPts val="0"/>
              </a:spcBef>
              <a:spcAft>
                <a:spcPts val="0"/>
              </a:spcAft>
              <a:buClr>
                <a:srgbClr val="3F3F3F"/>
              </a:buClr>
              <a:buSzPts val="1600"/>
              <a:buFont typeface="Calibri"/>
              <a:buNone/>
            </a:pPr>
            <a:r>
              <a:t/>
            </a:r>
            <a:endParaRPr b="0" sz="1600">
              <a:solidFill>
                <a:srgbClr val="3F3F3F"/>
              </a:solidFill>
              <a:latin typeface="Calibri"/>
              <a:ea typeface="Calibri"/>
              <a:cs typeface="Calibri"/>
              <a:sym typeface="Calibri"/>
            </a:endParaRPr>
          </a:p>
          <a:p>
            <a:pPr indent="-180975" lvl="0" marL="180975" marR="0" rtl="0" algn="l">
              <a:spcBef>
                <a:spcPts val="0"/>
              </a:spcBef>
              <a:spcAft>
                <a:spcPts val="0"/>
              </a:spcAft>
              <a:buClr>
                <a:schemeClr val="accent6"/>
              </a:buClr>
              <a:buSzPts val="1600"/>
              <a:buFont typeface="Calibri"/>
              <a:buChar char="•"/>
            </a:pPr>
            <a:r>
              <a:rPr b="0" lang="en-GB" sz="1600">
                <a:solidFill>
                  <a:schemeClr val="accent6"/>
                </a:solidFill>
                <a:latin typeface="Calibri"/>
                <a:ea typeface="Calibri"/>
                <a:cs typeface="Calibri"/>
                <a:sym typeface="Calibri"/>
              </a:rPr>
              <a:t>MRRs lead assaults, TRs kept to rear on flanks</a:t>
            </a:r>
            <a:endParaRPr/>
          </a:p>
          <a:p>
            <a:pPr indent="-79375" lvl="0" marL="180975" marR="0" rtl="0" algn="l">
              <a:spcBef>
                <a:spcPts val="0"/>
              </a:spcBef>
              <a:spcAft>
                <a:spcPts val="0"/>
              </a:spcAft>
              <a:buClr>
                <a:srgbClr val="3F3F3F"/>
              </a:buClr>
              <a:buSzPts val="1600"/>
              <a:buFont typeface="Calibri"/>
              <a:buNone/>
            </a:pPr>
            <a:r>
              <a:t/>
            </a:r>
            <a:endParaRPr b="0" sz="1600">
              <a:solidFill>
                <a:srgbClr val="3F3F3F"/>
              </a:solidFill>
              <a:latin typeface="Calibri"/>
              <a:ea typeface="Calibri"/>
              <a:cs typeface="Calibri"/>
              <a:sym typeface="Calibri"/>
            </a:endParaRPr>
          </a:p>
          <a:p>
            <a:pPr indent="-180975" lvl="0" marL="180975" marR="0" rtl="0" algn="l">
              <a:spcBef>
                <a:spcPts val="0"/>
              </a:spcBef>
              <a:spcAft>
                <a:spcPts val="0"/>
              </a:spcAft>
              <a:buClr>
                <a:schemeClr val="accent6"/>
              </a:buClr>
              <a:buSzPts val="1600"/>
              <a:buFont typeface="Calibri"/>
              <a:buChar char="•"/>
            </a:pPr>
            <a:r>
              <a:rPr b="0" lang="en-GB" sz="1600">
                <a:solidFill>
                  <a:schemeClr val="accent6"/>
                </a:solidFill>
                <a:latin typeface="Calibri"/>
                <a:ea typeface="Calibri"/>
                <a:cs typeface="Calibri"/>
                <a:sym typeface="Calibri"/>
              </a:rPr>
              <a:t>Units from multiple Divs mixed in assaults</a:t>
            </a:r>
            <a:endParaRPr/>
          </a:p>
          <a:p>
            <a:pPr indent="-79375" lvl="0" marL="180975" marR="0" rtl="0" algn="l">
              <a:spcBef>
                <a:spcPts val="0"/>
              </a:spcBef>
              <a:spcAft>
                <a:spcPts val="0"/>
              </a:spcAft>
              <a:buClr>
                <a:srgbClr val="3F3F3F"/>
              </a:buClr>
              <a:buSzPts val="1600"/>
              <a:buFont typeface="Calibri"/>
              <a:buNone/>
            </a:pPr>
            <a:r>
              <a:t/>
            </a:r>
            <a:endParaRPr b="0" sz="1600">
              <a:solidFill>
                <a:schemeClr val="accent6"/>
              </a:solidFill>
              <a:latin typeface="Calibri"/>
              <a:ea typeface="Calibri"/>
              <a:cs typeface="Calibri"/>
              <a:sym typeface="Calibri"/>
            </a:endParaRPr>
          </a:p>
          <a:p>
            <a:pPr indent="-180975" lvl="0" marL="180975" marR="0" rtl="0" algn="l">
              <a:spcBef>
                <a:spcPts val="0"/>
              </a:spcBef>
              <a:spcAft>
                <a:spcPts val="0"/>
              </a:spcAft>
              <a:buClr>
                <a:schemeClr val="accent6"/>
              </a:buClr>
              <a:buSzPts val="1600"/>
              <a:buFont typeface="Calibri"/>
              <a:buChar char="•"/>
            </a:pPr>
            <a:r>
              <a:rPr b="0" lang="en-GB" sz="1600">
                <a:solidFill>
                  <a:schemeClr val="accent6"/>
                </a:solidFill>
                <a:latin typeface="Calibri"/>
                <a:ea typeface="Calibri"/>
                <a:cs typeface="Calibri"/>
                <a:sym typeface="Calibri"/>
              </a:rPr>
              <a:t>If salient formed, reduce after prep (~0.5 km</a:t>
            </a:r>
            <a:r>
              <a:rPr b="0" baseline="30000" lang="en-GB" sz="1600">
                <a:solidFill>
                  <a:schemeClr val="accent6"/>
                </a:solidFill>
                <a:latin typeface="Calibri"/>
                <a:ea typeface="Calibri"/>
                <a:cs typeface="Calibri"/>
                <a:sym typeface="Calibri"/>
              </a:rPr>
              <a:t>2</a:t>
            </a:r>
            <a:r>
              <a:rPr b="0" lang="en-GB" sz="1600">
                <a:solidFill>
                  <a:schemeClr val="accent6"/>
                </a:solidFill>
                <a:latin typeface="Calibri"/>
                <a:ea typeface="Calibri"/>
                <a:cs typeface="Calibri"/>
                <a:sym typeface="Calibri"/>
              </a:rPr>
              <a:t>/day)</a:t>
            </a:r>
            <a:endParaRPr/>
          </a:p>
          <a:p>
            <a:pPr indent="-79375" lvl="0" marL="180975" marR="0" rtl="0" algn="l">
              <a:spcBef>
                <a:spcPts val="0"/>
              </a:spcBef>
              <a:spcAft>
                <a:spcPts val="0"/>
              </a:spcAft>
              <a:buClr>
                <a:srgbClr val="3F3F3F"/>
              </a:buClr>
              <a:buSzPts val="1600"/>
              <a:buFont typeface="Calibri"/>
              <a:buNone/>
            </a:pPr>
            <a:r>
              <a:t/>
            </a:r>
            <a:endParaRPr b="0" sz="1600">
              <a:solidFill>
                <a:schemeClr val="accent6"/>
              </a:solidFill>
              <a:latin typeface="Calibri"/>
              <a:ea typeface="Calibri"/>
              <a:cs typeface="Calibri"/>
              <a:sym typeface="Calibri"/>
            </a:endParaRPr>
          </a:p>
          <a:p>
            <a:pPr indent="-180975" lvl="0" marL="180975" marR="0" rtl="0" algn="l">
              <a:spcBef>
                <a:spcPts val="0"/>
              </a:spcBef>
              <a:spcAft>
                <a:spcPts val="0"/>
              </a:spcAft>
              <a:buClr>
                <a:srgbClr val="C00000"/>
              </a:buClr>
              <a:buSzPts val="1600"/>
              <a:buFont typeface="Calibri"/>
              <a:buChar char="•"/>
            </a:pPr>
            <a:r>
              <a:rPr b="0" lang="en-GB" sz="1600">
                <a:solidFill>
                  <a:srgbClr val="C00000"/>
                </a:solidFill>
                <a:latin typeface="Calibri"/>
                <a:ea typeface="Calibri"/>
                <a:cs typeface="Calibri"/>
                <a:sym typeface="Calibri"/>
              </a:rPr>
              <a:t>ISTAR means cannot concentrate forces forward</a:t>
            </a:r>
            <a:endParaRPr/>
          </a:p>
          <a:p>
            <a:pPr indent="-180975" lvl="0" marL="180975" marR="0" rtl="0" algn="l">
              <a:spcBef>
                <a:spcPts val="0"/>
              </a:spcBef>
              <a:spcAft>
                <a:spcPts val="0"/>
              </a:spcAft>
              <a:buClr>
                <a:srgbClr val="C00000"/>
              </a:buClr>
              <a:buSzPts val="1600"/>
              <a:buFont typeface="Calibri"/>
              <a:buChar char="•"/>
            </a:pPr>
            <a:r>
              <a:rPr b="0" lang="en-GB" sz="1600">
                <a:solidFill>
                  <a:srgbClr val="C00000"/>
                </a:solidFill>
                <a:latin typeface="Calibri"/>
                <a:ea typeface="Calibri"/>
                <a:cs typeface="Calibri"/>
                <a:sym typeface="Calibri"/>
              </a:rPr>
              <a:t>ISTAR means cannot advance into enemy depth</a:t>
            </a:r>
            <a:endParaRPr b="0" sz="1600">
              <a:solidFill>
                <a:srgbClr val="C00000"/>
              </a:solidFill>
              <a:latin typeface="Calibri"/>
              <a:ea typeface="Calibri"/>
              <a:cs typeface="Calibri"/>
              <a:sym typeface="Calibri"/>
            </a:endParaRPr>
          </a:p>
          <a:p>
            <a:pPr indent="0" lvl="0" marL="0" marR="0" rtl="0" algn="l">
              <a:spcBef>
                <a:spcPts val="0"/>
              </a:spcBef>
              <a:spcAft>
                <a:spcPts val="0"/>
              </a:spcAft>
              <a:buClr>
                <a:srgbClr val="3F3F3F"/>
              </a:buClr>
              <a:buSzPts val="1600"/>
              <a:buFont typeface="Calibri"/>
              <a:buNone/>
            </a:pPr>
            <a:r>
              <a:t/>
            </a:r>
            <a:endParaRPr b="0" sz="1600">
              <a:solidFill>
                <a:schemeClr val="accent6"/>
              </a:solidFill>
              <a:latin typeface="Calibri"/>
              <a:ea typeface="Calibri"/>
              <a:cs typeface="Calibri"/>
              <a:sym typeface="Calibri"/>
            </a:endParaRPr>
          </a:p>
          <a:p>
            <a:pPr indent="0" lvl="0" marL="0" marR="0" rtl="0" algn="l">
              <a:spcBef>
                <a:spcPts val="0"/>
              </a:spcBef>
              <a:spcAft>
                <a:spcPts val="0"/>
              </a:spcAft>
              <a:buClr>
                <a:srgbClr val="3F3F3F"/>
              </a:buClr>
              <a:buSzPts val="1200"/>
              <a:buFont typeface="Calibri"/>
              <a:buNone/>
            </a:pPr>
            <a:r>
              <a:t/>
            </a:r>
            <a:endParaRPr b="0" sz="1200">
              <a:solidFill>
                <a:srgbClr val="3F3F3F"/>
              </a:solidFill>
              <a:latin typeface="Calibri"/>
              <a:ea typeface="Calibri"/>
              <a:cs typeface="Calibri"/>
              <a:sym typeface="Calibri"/>
            </a:endParaRPr>
          </a:p>
        </p:txBody>
      </p:sp>
      <p:cxnSp>
        <p:nvCxnSpPr>
          <p:cNvPr id="424" name="Google Shape;424;p19"/>
          <p:cNvCxnSpPr/>
          <p:nvPr/>
        </p:nvCxnSpPr>
        <p:spPr>
          <a:xfrm>
            <a:off x="451413" y="1747705"/>
            <a:ext cx="9254562" cy="0"/>
          </a:xfrm>
          <a:prstGeom prst="straightConnector1">
            <a:avLst/>
          </a:prstGeom>
          <a:solidFill>
            <a:schemeClr val="accent1"/>
          </a:solidFill>
          <a:ln cap="flat" cmpd="sng" w="9525">
            <a:solidFill>
              <a:schemeClr val="dk1"/>
            </a:solidFill>
            <a:prstDash val="solid"/>
            <a:round/>
            <a:headEnd len="sm" w="sm" type="none"/>
            <a:tailEnd len="sm" w="sm" type="none"/>
          </a:ln>
        </p:spPr>
      </p:cxnSp>
      <p:pic>
        <p:nvPicPr>
          <p:cNvPr id="425" name="Google Shape;425;p19"/>
          <p:cNvPicPr preferRelativeResize="0"/>
          <p:nvPr/>
        </p:nvPicPr>
        <p:blipFill rotWithShape="1">
          <a:blip r:embed="rId3">
            <a:alphaModFix/>
          </a:blip>
          <a:srcRect b="0" l="0" r="0" t="0"/>
          <a:stretch/>
        </p:blipFill>
        <p:spPr>
          <a:xfrm>
            <a:off x="8931429" y="84292"/>
            <a:ext cx="774546" cy="91567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pic>
        <p:nvPicPr>
          <p:cNvPr id="94" name="Google Shape;94;p2"/>
          <p:cNvPicPr preferRelativeResize="0"/>
          <p:nvPr/>
        </p:nvPicPr>
        <p:blipFill rotWithShape="1">
          <a:blip r:embed="rId3">
            <a:alphaModFix/>
          </a:blip>
          <a:srcRect b="0" l="0" r="0" t="0"/>
          <a:stretch/>
        </p:blipFill>
        <p:spPr>
          <a:xfrm>
            <a:off x="0" y="0"/>
            <a:ext cx="9906000" cy="6858000"/>
          </a:xfrm>
          <a:prstGeom prst="rect">
            <a:avLst/>
          </a:prstGeom>
          <a:solidFill>
            <a:schemeClr val="lt1"/>
          </a:solidFill>
          <a:ln>
            <a:noFill/>
          </a:ln>
          <a:effectLst>
            <a:outerShdw blurRad="50800" rotWithShape="0" algn="ctr" dir="5400000" dist="50800">
              <a:srgbClr val="000000"/>
            </a:outerShdw>
          </a:effectLst>
        </p:spPr>
      </p:pic>
      <p:pic>
        <p:nvPicPr>
          <p:cNvPr id="95" name="Google Shape;95;p2"/>
          <p:cNvPicPr preferRelativeResize="0"/>
          <p:nvPr/>
        </p:nvPicPr>
        <p:blipFill rotWithShape="1">
          <a:blip r:embed="rId4">
            <a:alphaModFix/>
          </a:blip>
          <a:srcRect b="0" l="0" r="0" t="0"/>
          <a:stretch/>
        </p:blipFill>
        <p:spPr>
          <a:xfrm>
            <a:off x="381000" y="0"/>
            <a:ext cx="9245600" cy="896938"/>
          </a:xfrm>
          <a:prstGeom prst="rect">
            <a:avLst/>
          </a:prstGeom>
          <a:noFill/>
          <a:ln>
            <a:noFill/>
          </a:ln>
        </p:spPr>
      </p:pic>
      <p:sp>
        <p:nvSpPr>
          <p:cNvPr id="96" name="Google Shape;96;p2"/>
          <p:cNvSpPr txBox="1"/>
          <p:nvPr/>
        </p:nvSpPr>
        <p:spPr>
          <a:xfrm>
            <a:off x="793952" y="-130356"/>
            <a:ext cx="7992889"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3200"/>
              <a:buFont typeface="Calibri"/>
              <a:buNone/>
            </a:pPr>
            <a:r>
              <a:rPr b="1" i="0" lang="en-GB" sz="3200" u="none" cap="none" strike="noStrike">
                <a:solidFill>
                  <a:srgbClr val="FFFFFF"/>
                </a:solidFill>
                <a:latin typeface="Calibri"/>
                <a:ea typeface="Calibri"/>
                <a:cs typeface="Calibri"/>
                <a:sym typeface="Calibri"/>
              </a:rPr>
              <a:t>Supreme Headquarters </a:t>
            </a:r>
            <a:endParaRPr/>
          </a:p>
          <a:p>
            <a:pPr indent="0" lvl="0" marL="0" marR="0" rtl="0" algn="ctr">
              <a:lnSpc>
                <a:spcPct val="100000"/>
              </a:lnSpc>
              <a:spcBef>
                <a:spcPts val="0"/>
              </a:spcBef>
              <a:spcAft>
                <a:spcPts val="0"/>
              </a:spcAft>
              <a:buClr>
                <a:srgbClr val="FFFFFF"/>
              </a:buClr>
              <a:buSzPts val="3200"/>
              <a:buFont typeface="Calibri"/>
              <a:buNone/>
            </a:pPr>
            <a:r>
              <a:rPr b="1" i="0" lang="en-GB" sz="3200" u="none" cap="none" strike="noStrike">
                <a:solidFill>
                  <a:srgbClr val="FFFFFF"/>
                </a:solidFill>
                <a:latin typeface="Calibri"/>
                <a:ea typeface="Calibri"/>
                <a:cs typeface="Calibri"/>
                <a:sym typeface="Calibri"/>
              </a:rPr>
              <a:t>Allied Powers Europe (SHAPE)</a:t>
            </a:r>
            <a:endParaRPr b="1" i="0" sz="3200" u="none" cap="none" strike="noStrike">
              <a:solidFill>
                <a:srgbClr val="FFFFFF"/>
              </a:solidFill>
              <a:latin typeface="Calibri"/>
              <a:ea typeface="Calibri"/>
              <a:cs typeface="Calibri"/>
              <a:sym typeface="Calibri"/>
            </a:endParaRPr>
          </a:p>
        </p:txBody>
      </p:sp>
      <p:pic>
        <p:nvPicPr>
          <p:cNvPr descr="A person in a military uniform&#10;&#10;Description automatically generated" id="97" name="Google Shape;97;p2"/>
          <p:cNvPicPr preferRelativeResize="0"/>
          <p:nvPr/>
        </p:nvPicPr>
        <p:blipFill rotWithShape="1">
          <a:blip r:embed="rId5">
            <a:alphaModFix/>
          </a:blip>
          <a:srcRect b="0" l="0" r="0" t="0"/>
          <a:stretch/>
        </p:blipFill>
        <p:spPr>
          <a:xfrm>
            <a:off x="620346" y="1077219"/>
            <a:ext cx="1799522" cy="2249403"/>
          </a:xfrm>
          <a:prstGeom prst="rect">
            <a:avLst/>
          </a:prstGeom>
          <a:noFill/>
          <a:ln>
            <a:noFill/>
          </a:ln>
        </p:spPr>
      </p:pic>
      <p:sp>
        <p:nvSpPr>
          <p:cNvPr id="98" name="Google Shape;98;p2"/>
          <p:cNvSpPr txBox="1"/>
          <p:nvPr/>
        </p:nvSpPr>
        <p:spPr>
          <a:xfrm>
            <a:off x="2700042" y="1077218"/>
            <a:ext cx="6926558" cy="2246769"/>
          </a:xfrm>
          <a:prstGeom prst="rect">
            <a:avLst/>
          </a:prstGeom>
          <a:solidFill>
            <a:schemeClr val="lt1">
              <a:alpha val="74901"/>
            </a:scheme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D0D0D"/>
              </a:buClr>
              <a:buSzPts val="2000"/>
              <a:buFont typeface="Calibri"/>
              <a:buNone/>
            </a:pPr>
            <a:r>
              <a:rPr b="1" i="0" lang="en-GB" sz="2000" u="none" cap="none" strike="noStrike">
                <a:solidFill>
                  <a:srgbClr val="0D0D0D"/>
                </a:solidFill>
                <a:latin typeface="Calibri"/>
                <a:ea typeface="Calibri"/>
                <a:cs typeface="Calibri"/>
                <a:sym typeface="Calibri"/>
              </a:rPr>
              <a:t>“We had previously been optimized for a very different task”</a:t>
            </a:r>
            <a:endParaRPr/>
          </a:p>
          <a:p>
            <a:pPr indent="0" lvl="0" marL="0" marR="0" rtl="0" algn="l">
              <a:lnSpc>
                <a:spcPct val="100000"/>
              </a:lnSpc>
              <a:spcBef>
                <a:spcPts val="0"/>
              </a:spcBef>
              <a:spcAft>
                <a:spcPts val="0"/>
              </a:spcAft>
              <a:buClr>
                <a:schemeClr val="dk1"/>
              </a:buClr>
              <a:buSzPts val="2000"/>
              <a:buFont typeface="Arial"/>
              <a:buNone/>
            </a:pPr>
            <a:r>
              <a:t/>
            </a:r>
            <a:endParaRPr b="1" i="0" sz="2000" u="none" cap="none" strike="noStrike">
              <a:solidFill>
                <a:srgbClr val="0D0D0D"/>
              </a:solidFill>
              <a:latin typeface="Calibri"/>
              <a:ea typeface="Calibri"/>
              <a:cs typeface="Calibri"/>
              <a:sym typeface="Calibri"/>
            </a:endParaRPr>
          </a:p>
          <a:p>
            <a:pPr indent="0" lvl="0" marL="0" marR="0" rtl="0" algn="l">
              <a:lnSpc>
                <a:spcPct val="100000"/>
              </a:lnSpc>
              <a:spcBef>
                <a:spcPts val="0"/>
              </a:spcBef>
              <a:spcAft>
                <a:spcPts val="0"/>
              </a:spcAft>
              <a:buClr>
                <a:srgbClr val="0D0D0D"/>
              </a:buClr>
              <a:buSzPts val="2000"/>
              <a:buFont typeface="Calibri"/>
              <a:buNone/>
            </a:pPr>
            <a:r>
              <a:rPr b="1" i="0" lang="en-GB" sz="2000" u="none" cap="none" strike="noStrike">
                <a:solidFill>
                  <a:srgbClr val="0D0D0D"/>
                </a:solidFill>
                <a:latin typeface="Calibri"/>
                <a:ea typeface="Calibri"/>
                <a:cs typeface="Calibri"/>
                <a:sym typeface="Calibri"/>
              </a:rPr>
              <a:t>“We have completely reorganized my headquarters at SHAPE”</a:t>
            </a:r>
            <a:endParaRPr/>
          </a:p>
          <a:p>
            <a:pPr indent="0" lvl="0" marL="0" marR="0" rtl="0" algn="l">
              <a:lnSpc>
                <a:spcPct val="100000"/>
              </a:lnSpc>
              <a:spcBef>
                <a:spcPts val="0"/>
              </a:spcBef>
              <a:spcAft>
                <a:spcPts val="0"/>
              </a:spcAft>
              <a:buClr>
                <a:schemeClr val="dk1"/>
              </a:buClr>
              <a:buSzPts val="2000"/>
              <a:buFont typeface="Arial"/>
              <a:buNone/>
            </a:pPr>
            <a:r>
              <a:t/>
            </a:r>
            <a:endParaRPr b="1" i="0" sz="2000" u="none" cap="none" strike="noStrike">
              <a:solidFill>
                <a:srgbClr val="0D0D0D"/>
              </a:solidFill>
              <a:latin typeface="Calibri"/>
              <a:ea typeface="Calibri"/>
              <a:cs typeface="Calibri"/>
              <a:sym typeface="Calibri"/>
            </a:endParaRPr>
          </a:p>
          <a:p>
            <a:pPr indent="0" lvl="0" marL="0" marR="0" rtl="0" algn="l">
              <a:lnSpc>
                <a:spcPct val="100000"/>
              </a:lnSpc>
              <a:spcBef>
                <a:spcPts val="0"/>
              </a:spcBef>
              <a:spcAft>
                <a:spcPts val="0"/>
              </a:spcAft>
              <a:buClr>
                <a:srgbClr val="0D0D0D"/>
              </a:buClr>
              <a:buSzPts val="2000"/>
              <a:buFont typeface="Calibri"/>
              <a:buNone/>
            </a:pPr>
            <a:r>
              <a:rPr b="1" i="0" lang="en-GB" sz="2000" u="none" cap="none" strike="noStrike">
                <a:solidFill>
                  <a:srgbClr val="0D0D0D"/>
                </a:solidFill>
                <a:latin typeface="Calibri"/>
                <a:ea typeface="Calibri"/>
                <a:cs typeface="Calibri"/>
                <a:sym typeface="Calibri"/>
              </a:rPr>
              <a:t>“It is now organized in a warfighting fashion”</a:t>
            </a:r>
            <a:endParaRPr/>
          </a:p>
          <a:p>
            <a:pPr indent="0" lvl="0" marL="0" marR="0" rtl="0" algn="l">
              <a:lnSpc>
                <a:spcPct val="100000"/>
              </a:lnSpc>
              <a:spcBef>
                <a:spcPts val="0"/>
              </a:spcBef>
              <a:spcAft>
                <a:spcPts val="0"/>
              </a:spcAft>
              <a:buClr>
                <a:schemeClr val="dk1"/>
              </a:buClr>
              <a:buSzPts val="2000"/>
              <a:buFont typeface="Arial"/>
              <a:buNone/>
            </a:pPr>
            <a:r>
              <a:t/>
            </a:r>
            <a:endParaRPr b="1" i="0" sz="2000" u="none" cap="none" strike="noStrike">
              <a:solidFill>
                <a:srgbClr val="0D0D0D"/>
              </a:solidFill>
              <a:latin typeface="Calibri"/>
              <a:ea typeface="Calibri"/>
              <a:cs typeface="Calibri"/>
              <a:sym typeface="Calibri"/>
            </a:endParaRPr>
          </a:p>
          <a:p>
            <a:pPr indent="0" lvl="0" marL="0" marR="0" rtl="0" algn="l">
              <a:lnSpc>
                <a:spcPct val="100000"/>
              </a:lnSpc>
              <a:spcBef>
                <a:spcPts val="0"/>
              </a:spcBef>
              <a:spcAft>
                <a:spcPts val="0"/>
              </a:spcAft>
              <a:buClr>
                <a:srgbClr val="0D0D0D"/>
              </a:buClr>
              <a:buSzPts val="2000"/>
              <a:buFont typeface="Calibri"/>
              <a:buNone/>
            </a:pPr>
            <a:r>
              <a:rPr b="1" i="0" lang="en-GB" sz="2000" u="none" cap="none" strike="noStrike">
                <a:solidFill>
                  <a:srgbClr val="0D0D0D"/>
                </a:solidFill>
                <a:latin typeface="Calibri"/>
                <a:ea typeface="Calibri"/>
                <a:cs typeface="Calibri"/>
                <a:sym typeface="Calibri"/>
              </a:rPr>
              <a:t>General Christopher Cavoli, SACEUR</a:t>
            </a:r>
            <a:endParaRPr/>
          </a:p>
        </p:txBody>
      </p:sp>
      <p:sp>
        <p:nvSpPr>
          <p:cNvPr id="99" name="Google Shape;99;p2"/>
          <p:cNvSpPr/>
          <p:nvPr/>
        </p:nvSpPr>
        <p:spPr>
          <a:xfrm>
            <a:off x="498232" y="5261209"/>
            <a:ext cx="9026769" cy="1477328"/>
          </a:xfrm>
          <a:prstGeom prst="rect">
            <a:avLst/>
          </a:prstGeom>
          <a:solidFill>
            <a:schemeClr val="lt1">
              <a:alpha val="49803"/>
            </a:schemeClr>
          </a:solid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D0D0D"/>
              </a:buClr>
              <a:buSzPts val="1800"/>
              <a:buFont typeface="Calibri"/>
              <a:buNone/>
            </a:pPr>
            <a:r>
              <a:rPr b="1" i="0" lang="en-GB" sz="1800" u="none" cap="none" strike="noStrike">
                <a:solidFill>
                  <a:srgbClr val="0D0D0D"/>
                </a:solidFill>
                <a:latin typeface="Calibri"/>
                <a:ea typeface="Calibri"/>
                <a:cs typeface="Calibri"/>
                <a:sym typeface="Calibri"/>
              </a:rPr>
              <a:t>ACO, with its headquarters at SHAPE near Mons, Belgium is responsible for the planning and execution of all NATO military operations and is headed by SACEUR. It has the ability to operate at three overlapping levels: strategic, operational and tactical. SHAPE is a strategic headquarters. Its role is to prepare, plan, conduct and execute NATO military operations, missions and tasks in order to achieve the strategic objectives of the Alliance.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20"/>
          <p:cNvSpPr txBox="1"/>
          <p:nvPr>
            <p:ph type="title"/>
          </p:nvPr>
        </p:nvSpPr>
        <p:spPr>
          <a:xfrm>
            <a:off x="1274617" y="88670"/>
            <a:ext cx="7647710" cy="96384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solidFill>
                  <a:srgbClr val="7F7F7F"/>
                </a:solidFill>
              </a:rPr>
              <a:t>Conclusions | </a:t>
            </a:r>
            <a:r>
              <a:rPr lang="en-GB"/>
              <a:t>Research questions and hypotheses</a:t>
            </a:r>
            <a:endParaRPr/>
          </a:p>
        </p:txBody>
      </p:sp>
      <p:pic>
        <p:nvPicPr>
          <p:cNvPr id="431" name="Google Shape;431;p20"/>
          <p:cNvPicPr preferRelativeResize="0"/>
          <p:nvPr/>
        </p:nvPicPr>
        <p:blipFill rotWithShape="1">
          <a:blip r:embed="rId3">
            <a:alphaModFix/>
          </a:blip>
          <a:srcRect b="0" l="0" r="0" t="0"/>
          <a:stretch/>
        </p:blipFill>
        <p:spPr>
          <a:xfrm>
            <a:off x="8931429" y="84292"/>
            <a:ext cx="774546" cy="915671"/>
          </a:xfrm>
          <a:prstGeom prst="rect">
            <a:avLst/>
          </a:prstGeom>
          <a:noFill/>
          <a:ln>
            <a:noFill/>
          </a:ln>
        </p:spPr>
      </p:pic>
      <p:sp>
        <p:nvSpPr>
          <p:cNvPr id="432" name="Google Shape;432;p20"/>
          <p:cNvSpPr/>
          <p:nvPr/>
        </p:nvSpPr>
        <p:spPr>
          <a:xfrm>
            <a:off x="297321" y="2608287"/>
            <a:ext cx="1239770" cy="2149197"/>
          </a:xfrm>
          <a:prstGeom prst="roundRect">
            <a:avLst>
              <a:gd fmla="val 16667" name="adj"/>
            </a:avLst>
          </a:prstGeom>
          <a:solidFill>
            <a:srgbClr val="C00000"/>
          </a:solidFill>
          <a:ln cap="flat" cmpd="sng" w="9525">
            <a:solidFill>
              <a:schemeClr val="dk1"/>
            </a:solidFill>
            <a:prstDash val="solid"/>
            <a:round/>
            <a:headEnd len="sm" w="sm" type="none"/>
            <a:tailEnd len="sm" w="sm" type="none"/>
          </a:ln>
        </p:spPr>
        <p:txBody>
          <a:bodyPr anchorCtr="0" anchor="ctr" bIns="45700" lIns="36000" spcFirstLastPara="1" rIns="36000" wrap="square" tIns="45700">
            <a:spAutoFit/>
          </a:bodyPr>
          <a:lstStyle/>
          <a:p>
            <a:pPr indent="0" lvl="0" marL="0" marR="0" rtl="0" algn="ctr">
              <a:lnSpc>
                <a:spcPct val="100000"/>
              </a:lnSpc>
              <a:spcBef>
                <a:spcPts val="0"/>
              </a:spcBef>
              <a:spcAft>
                <a:spcPts val="0"/>
              </a:spcAft>
              <a:buClr>
                <a:schemeClr val="lt1"/>
              </a:buClr>
              <a:buSzPts val="1400"/>
              <a:buFont typeface="Arial"/>
              <a:buNone/>
            </a:pPr>
            <a:r>
              <a:rPr b="0" i="0" lang="en-GB" sz="1400" u="none" cap="none" strike="noStrike">
                <a:solidFill>
                  <a:schemeClr val="lt1"/>
                </a:solidFill>
                <a:latin typeface="Arial"/>
                <a:ea typeface="Arial"/>
                <a:cs typeface="Arial"/>
                <a:sym typeface="Arial"/>
              </a:rPr>
              <a:t>What will Russian tank army doctrine be in 2030+ as a result of experience from Ukraine?</a:t>
            </a:r>
            <a:endParaRPr/>
          </a:p>
        </p:txBody>
      </p:sp>
      <p:sp>
        <p:nvSpPr>
          <p:cNvPr id="433" name="Google Shape;433;p20"/>
          <p:cNvSpPr/>
          <p:nvPr/>
        </p:nvSpPr>
        <p:spPr>
          <a:xfrm>
            <a:off x="1840020" y="3035903"/>
            <a:ext cx="1358511" cy="1293971"/>
          </a:xfrm>
          <a:prstGeom prst="roundRect">
            <a:avLst>
              <a:gd fmla="val 16667" name="adj"/>
            </a:avLst>
          </a:prstGeom>
          <a:solidFill>
            <a:srgbClr val="C55A11"/>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400"/>
              <a:buFont typeface="Arial"/>
              <a:buNone/>
            </a:pPr>
            <a:r>
              <a:rPr b="0" lang="en-GB" sz="1400">
                <a:solidFill>
                  <a:schemeClr val="lt1"/>
                </a:solidFill>
                <a:latin typeface="Arial"/>
                <a:ea typeface="Arial"/>
                <a:cs typeface="Arial"/>
                <a:sym typeface="Arial"/>
              </a:rPr>
              <a:t>What aspect of their experience drove the doctrine?</a:t>
            </a:r>
            <a:endParaRPr b="0" i="0" sz="1400" u="none" cap="none" strike="noStrike">
              <a:solidFill>
                <a:schemeClr val="lt1"/>
              </a:solidFill>
              <a:latin typeface="Arial"/>
              <a:ea typeface="Arial"/>
              <a:cs typeface="Arial"/>
              <a:sym typeface="Arial"/>
            </a:endParaRPr>
          </a:p>
        </p:txBody>
      </p:sp>
      <p:sp>
        <p:nvSpPr>
          <p:cNvPr id="434" name="Google Shape;434;p20"/>
          <p:cNvSpPr/>
          <p:nvPr/>
        </p:nvSpPr>
        <p:spPr>
          <a:xfrm>
            <a:off x="1840020" y="1199067"/>
            <a:ext cx="1358511" cy="1505545"/>
          </a:xfrm>
          <a:prstGeom prst="roundRect">
            <a:avLst>
              <a:gd fmla="val 16667" name="adj"/>
            </a:avLst>
          </a:prstGeom>
          <a:solidFill>
            <a:srgbClr val="C55A11"/>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400"/>
              <a:buFont typeface="Arial"/>
              <a:buNone/>
            </a:pPr>
            <a:r>
              <a:rPr b="0" lang="en-GB" sz="1400">
                <a:solidFill>
                  <a:schemeClr val="lt1"/>
                </a:solidFill>
                <a:latin typeface="Arial"/>
                <a:ea typeface="Arial"/>
                <a:cs typeface="Arial"/>
                <a:sym typeface="Arial"/>
              </a:rPr>
              <a:t>Who’s experience from WW2 drove the post-1945 doctrine?</a:t>
            </a:r>
            <a:endParaRPr b="0" i="0" sz="1400" u="none" cap="none" strike="noStrike">
              <a:solidFill>
                <a:schemeClr val="lt1"/>
              </a:solidFill>
              <a:latin typeface="Arial"/>
              <a:ea typeface="Arial"/>
              <a:cs typeface="Arial"/>
              <a:sym typeface="Arial"/>
            </a:endParaRPr>
          </a:p>
        </p:txBody>
      </p:sp>
      <p:sp>
        <p:nvSpPr>
          <p:cNvPr id="435" name="Google Shape;435;p20"/>
          <p:cNvSpPr/>
          <p:nvPr/>
        </p:nvSpPr>
        <p:spPr>
          <a:xfrm>
            <a:off x="1840020" y="4653424"/>
            <a:ext cx="1358511" cy="1724263"/>
          </a:xfrm>
          <a:prstGeom prst="roundRect">
            <a:avLst>
              <a:gd fmla="val 16667" name="adj"/>
            </a:avLst>
          </a:prstGeom>
          <a:solidFill>
            <a:srgbClr val="C55A11"/>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400"/>
              <a:buFont typeface="Arial"/>
              <a:buNone/>
            </a:pPr>
            <a:r>
              <a:rPr b="0" lang="en-GB" sz="1400">
                <a:solidFill>
                  <a:schemeClr val="lt1"/>
                </a:solidFill>
                <a:latin typeface="Arial"/>
                <a:ea typeface="Arial"/>
                <a:cs typeface="Arial"/>
                <a:sym typeface="Arial"/>
              </a:rPr>
              <a:t>What experiences have tank army commanders in Ukraine gained? </a:t>
            </a:r>
            <a:endParaRPr b="0" i="0" sz="1400" u="none" cap="none" strike="noStrike">
              <a:solidFill>
                <a:schemeClr val="lt1"/>
              </a:solidFill>
              <a:latin typeface="Arial"/>
              <a:ea typeface="Arial"/>
              <a:cs typeface="Arial"/>
              <a:sym typeface="Arial"/>
            </a:endParaRPr>
          </a:p>
        </p:txBody>
      </p:sp>
      <p:cxnSp>
        <p:nvCxnSpPr>
          <p:cNvPr id="436" name="Google Shape;436;p20"/>
          <p:cNvCxnSpPr>
            <a:stCxn id="432" idx="3"/>
            <a:endCxn id="434" idx="1"/>
          </p:cNvCxnSpPr>
          <p:nvPr/>
        </p:nvCxnSpPr>
        <p:spPr>
          <a:xfrm flipH="1" rot="10800000">
            <a:off x="1537091" y="1951886"/>
            <a:ext cx="303000" cy="1731000"/>
          </a:xfrm>
          <a:prstGeom prst="bentConnector3">
            <a:avLst>
              <a:gd fmla="val 50000" name="adj1"/>
            </a:avLst>
          </a:prstGeom>
          <a:solidFill>
            <a:schemeClr val="accent1"/>
          </a:solidFill>
          <a:ln cap="flat" cmpd="sng" w="9525">
            <a:solidFill>
              <a:schemeClr val="dk1"/>
            </a:solidFill>
            <a:prstDash val="solid"/>
            <a:round/>
            <a:headEnd len="sm" w="sm" type="none"/>
            <a:tailEnd len="med" w="med" type="triangle"/>
          </a:ln>
        </p:spPr>
      </p:cxnSp>
      <p:cxnSp>
        <p:nvCxnSpPr>
          <p:cNvPr id="437" name="Google Shape;437;p20"/>
          <p:cNvCxnSpPr>
            <a:stCxn id="432" idx="3"/>
            <a:endCxn id="435" idx="1"/>
          </p:cNvCxnSpPr>
          <p:nvPr/>
        </p:nvCxnSpPr>
        <p:spPr>
          <a:xfrm>
            <a:off x="1537091" y="3682886"/>
            <a:ext cx="303000" cy="1832700"/>
          </a:xfrm>
          <a:prstGeom prst="bentConnector3">
            <a:avLst>
              <a:gd fmla="val 49988" name="adj1"/>
            </a:avLst>
          </a:prstGeom>
          <a:solidFill>
            <a:schemeClr val="accent1"/>
          </a:solidFill>
          <a:ln cap="flat" cmpd="sng" w="9525">
            <a:solidFill>
              <a:schemeClr val="dk1"/>
            </a:solidFill>
            <a:prstDash val="solid"/>
            <a:round/>
            <a:headEnd len="sm" w="sm" type="none"/>
            <a:tailEnd len="med" w="med" type="triangle"/>
          </a:ln>
        </p:spPr>
      </p:cxnSp>
      <p:cxnSp>
        <p:nvCxnSpPr>
          <p:cNvPr id="438" name="Google Shape;438;p20"/>
          <p:cNvCxnSpPr>
            <a:stCxn id="432" idx="3"/>
            <a:endCxn id="433" idx="1"/>
          </p:cNvCxnSpPr>
          <p:nvPr/>
        </p:nvCxnSpPr>
        <p:spPr>
          <a:xfrm>
            <a:off x="1537091" y="3682886"/>
            <a:ext cx="303000" cy="600"/>
          </a:xfrm>
          <a:prstGeom prst="bentConnector3">
            <a:avLst>
              <a:gd fmla="val 49988" name="adj1"/>
            </a:avLst>
          </a:prstGeom>
          <a:solidFill>
            <a:schemeClr val="accent1"/>
          </a:solidFill>
          <a:ln cap="flat" cmpd="sng" w="9525">
            <a:solidFill>
              <a:schemeClr val="dk1"/>
            </a:solidFill>
            <a:prstDash val="solid"/>
            <a:round/>
            <a:headEnd len="sm" w="sm" type="none"/>
            <a:tailEnd len="med" w="med" type="triangle"/>
          </a:ln>
        </p:spPr>
      </p:cxnSp>
      <p:sp>
        <p:nvSpPr>
          <p:cNvPr id="439" name="Google Shape;439;p20"/>
          <p:cNvSpPr/>
          <p:nvPr/>
        </p:nvSpPr>
        <p:spPr>
          <a:xfrm>
            <a:off x="3584757" y="1199067"/>
            <a:ext cx="3027430" cy="340519"/>
          </a:xfrm>
          <a:prstGeom prst="roundRect">
            <a:avLst>
              <a:gd fmla="val 16667" name="adj"/>
            </a:avLst>
          </a:prstGeom>
          <a:solidFill>
            <a:srgbClr val="F4B081"/>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400"/>
              <a:buFont typeface="Arial"/>
              <a:buNone/>
            </a:pPr>
            <a:r>
              <a:rPr b="0" lang="en-GB" sz="1400">
                <a:solidFill>
                  <a:schemeClr val="dk1"/>
                </a:solidFill>
                <a:latin typeface="Arial"/>
                <a:ea typeface="Arial"/>
                <a:cs typeface="Arial"/>
                <a:sym typeface="Arial"/>
              </a:rPr>
              <a:t>The author of the doctrine?</a:t>
            </a:r>
            <a:endParaRPr b="0" i="0" sz="1400" u="none" cap="none" strike="noStrike">
              <a:solidFill>
                <a:schemeClr val="dk1"/>
              </a:solidFill>
              <a:latin typeface="Arial"/>
              <a:ea typeface="Arial"/>
              <a:cs typeface="Arial"/>
              <a:sym typeface="Arial"/>
            </a:endParaRPr>
          </a:p>
        </p:txBody>
      </p:sp>
      <p:sp>
        <p:nvSpPr>
          <p:cNvPr id="440" name="Google Shape;440;p20"/>
          <p:cNvSpPr/>
          <p:nvPr/>
        </p:nvSpPr>
        <p:spPr>
          <a:xfrm>
            <a:off x="3584757" y="1587769"/>
            <a:ext cx="3027431" cy="340519"/>
          </a:xfrm>
          <a:prstGeom prst="roundRect">
            <a:avLst>
              <a:gd fmla="val 16667" name="adj"/>
            </a:avLst>
          </a:prstGeom>
          <a:solidFill>
            <a:srgbClr val="F4B081"/>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400"/>
              <a:buFont typeface="Arial"/>
              <a:buNone/>
            </a:pPr>
            <a:r>
              <a:rPr b="0" lang="en-GB" sz="1400">
                <a:solidFill>
                  <a:schemeClr val="dk1"/>
                </a:solidFill>
                <a:latin typeface="Arial"/>
                <a:ea typeface="Arial"/>
                <a:cs typeface="Arial"/>
                <a:sym typeface="Arial"/>
              </a:rPr>
              <a:t>The most successful commanders?</a:t>
            </a:r>
            <a:endParaRPr b="0" i="0" sz="1400" u="none" cap="none" strike="noStrike">
              <a:solidFill>
                <a:schemeClr val="dk1"/>
              </a:solidFill>
              <a:latin typeface="Arial"/>
              <a:ea typeface="Arial"/>
              <a:cs typeface="Arial"/>
              <a:sym typeface="Arial"/>
            </a:endParaRPr>
          </a:p>
        </p:txBody>
      </p:sp>
      <p:sp>
        <p:nvSpPr>
          <p:cNvPr id="441" name="Google Shape;441;p20"/>
          <p:cNvSpPr/>
          <p:nvPr/>
        </p:nvSpPr>
        <p:spPr>
          <a:xfrm>
            <a:off x="3584757" y="2365174"/>
            <a:ext cx="3027431" cy="340519"/>
          </a:xfrm>
          <a:prstGeom prst="roundRect">
            <a:avLst>
              <a:gd fmla="val 16667" name="adj"/>
            </a:avLst>
          </a:prstGeom>
          <a:solidFill>
            <a:srgbClr val="F4B081"/>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400"/>
              <a:buFont typeface="Arial"/>
              <a:buNone/>
            </a:pPr>
            <a:r>
              <a:rPr b="0" lang="en-GB" sz="1400">
                <a:solidFill>
                  <a:schemeClr val="dk1"/>
                </a:solidFill>
                <a:latin typeface="Arial"/>
                <a:ea typeface="Arial"/>
                <a:cs typeface="Arial"/>
                <a:sym typeface="Arial"/>
              </a:rPr>
              <a:t>The most successful operations?</a:t>
            </a:r>
            <a:endParaRPr b="0" i="0" sz="1400" u="none" cap="none" strike="noStrike">
              <a:solidFill>
                <a:schemeClr val="dk1"/>
              </a:solidFill>
              <a:latin typeface="Arial"/>
              <a:ea typeface="Arial"/>
              <a:cs typeface="Arial"/>
              <a:sym typeface="Arial"/>
            </a:endParaRPr>
          </a:p>
        </p:txBody>
      </p:sp>
      <p:cxnSp>
        <p:nvCxnSpPr>
          <p:cNvPr id="442" name="Google Shape;442;p20"/>
          <p:cNvCxnSpPr>
            <a:stCxn id="434" idx="3"/>
            <a:endCxn id="439" idx="1"/>
          </p:cNvCxnSpPr>
          <p:nvPr/>
        </p:nvCxnSpPr>
        <p:spPr>
          <a:xfrm flipH="1" rot="10800000">
            <a:off x="3198531" y="1369240"/>
            <a:ext cx="386100" cy="582600"/>
          </a:xfrm>
          <a:prstGeom prst="bentConnector3">
            <a:avLst>
              <a:gd fmla="val 50016" name="adj1"/>
            </a:avLst>
          </a:prstGeom>
          <a:solidFill>
            <a:schemeClr val="accent1"/>
          </a:solidFill>
          <a:ln cap="flat" cmpd="sng" w="9525">
            <a:solidFill>
              <a:schemeClr val="dk1"/>
            </a:solidFill>
            <a:prstDash val="solid"/>
            <a:round/>
            <a:headEnd len="sm" w="sm" type="none"/>
            <a:tailEnd len="med" w="med" type="triangle"/>
          </a:ln>
        </p:spPr>
      </p:cxnSp>
      <p:cxnSp>
        <p:nvCxnSpPr>
          <p:cNvPr id="443" name="Google Shape;443;p20"/>
          <p:cNvCxnSpPr>
            <a:stCxn id="434" idx="3"/>
            <a:endCxn id="441" idx="1"/>
          </p:cNvCxnSpPr>
          <p:nvPr/>
        </p:nvCxnSpPr>
        <p:spPr>
          <a:xfrm>
            <a:off x="3198531" y="1951840"/>
            <a:ext cx="386100" cy="583500"/>
          </a:xfrm>
          <a:prstGeom prst="bentConnector3">
            <a:avLst>
              <a:gd fmla="val 50016" name="adj1"/>
            </a:avLst>
          </a:prstGeom>
          <a:solidFill>
            <a:schemeClr val="accent1"/>
          </a:solidFill>
          <a:ln cap="flat" cmpd="sng" w="9525">
            <a:solidFill>
              <a:schemeClr val="dk1"/>
            </a:solidFill>
            <a:prstDash val="solid"/>
            <a:round/>
            <a:headEnd len="sm" w="sm" type="none"/>
            <a:tailEnd len="med" w="med" type="triangle"/>
          </a:ln>
        </p:spPr>
      </p:cxnSp>
      <p:cxnSp>
        <p:nvCxnSpPr>
          <p:cNvPr id="444" name="Google Shape;444;p20"/>
          <p:cNvCxnSpPr>
            <a:stCxn id="434" idx="3"/>
            <a:endCxn id="440" idx="1"/>
          </p:cNvCxnSpPr>
          <p:nvPr/>
        </p:nvCxnSpPr>
        <p:spPr>
          <a:xfrm flipH="1" rot="10800000">
            <a:off x="3198531" y="1758040"/>
            <a:ext cx="386100" cy="193800"/>
          </a:xfrm>
          <a:prstGeom prst="bentConnector3">
            <a:avLst>
              <a:gd fmla="val 50016" name="adj1"/>
            </a:avLst>
          </a:prstGeom>
          <a:solidFill>
            <a:schemeClr val="accent1"/>
          </a:solidFill>
          <a:ln cap="flat" cmpd="sng" w="9525">
            <a:solidFill>
              <a:schemeClr val="dk1"/>
            </a:solidFill>
            <a:prstDash val="solid"/>
            <a:round/>
            <a:headEnd len="sm" w="sm" type="none"/>
            <a:tailEnd len="med" w="med" type="triangle"/>
          </a:ln>
        </p:spPr>
      </p:cxnSp>
      <p:sp>
        <p:nvSpPr>
          <p:cNvPr id="445" name="Google Shape;445;p20"/>
          <p:cNvSpPr/>
          <p:nvPr/>
        </p:nvSpPr>
        <p:spPr>
          <a:xfrm>
            <a:off x="3584757" y="2930116"/>
            <a:ext cx="3027430" cy="340519"/>
          </a:xfrm>
          <a:prstGeom prst="roundRect">
            <a:avLst>
              <a:gd fmla="val 16667" name="adj"/>
            </a:avLst>
          </a:prstGeom>
          <a:solidFill>
            <a:srgbClr val="F4B081"/>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400"/>
              <a:buFont typeface="Arial"/>
              <a:buNone/>
            </a:pPr>
            <a:r>
              <a:rPr b="0" lang="en-GB" sz="1400">
                <a:solidFill>
                  <a:schemeClr val="dk1"/>
                </a:solidFill>
                <a:latin typeface="Arial"/>
                <a:ea typeface="Arial"/>
                <a:cs typeface="Arial"/>
                <a:sym typeface="Arial"/>
              </a:rPr>
              <a:t>Distances advanced?</a:t>
            </a:r>
            <a:endParaRPr b="0" i="0" sz="1400" u="none" cap="none" strike="noStrike">
              <a:solidFill>
                <a:schemeClr val="dk1"/>
              </a:solidFill>
              <a:latin typeface="Arial"/>
              <a:ea typeface="Arial"/>
              <a:cs typeface="Arial"/>
              <a:sym typeface="Arial"/>
            </a:endParaRPr>
          </a:p>
        </p:txBody>
      </p:sp>
      <p:sp>
        <p:nvSpPr>
          <p:cNvPr id="446" name="Google Shape;446;p20"/>
          <p:cNvSpPr/>
          <p:nvPr/>
        </p:nvSpPr>
        <p:spPr>
          <a:xfrm>
            <a:off x="3584757" y="3318818"/>
            <a:ext cx="3027431" cy="340519"/>
          </a:xfrm>
          <a:prstGeom prst="roundRect">
            <a:avLst>
              <a:gd fmla="val 16667" name="adj"/>
            </a:avLst>
          </a:prstGeom>
          <a:solidFill>
            <a:srgbClr val="F4B081"/>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400"/>
              <a:buFont typeface="Arial"/>
              <a:buNone/>
            </a:pPr>
            <a:r>
              <a:rPr b="0" lang="en-GB" sz="1400">
                <a:solidFill>
                  <a:schemeClr val="dk1"/>
                </a:solidFill>
                <a:latin typeface="Arial"/>
                <a:ea typeface="Arial"/>
                <a:cs typeface="Arial"/>
                <a:sym typeface="Arial"/>
              </a:rPr>
              <a:t>Endurance or time taken?</a:t>
            </a:r>
            <a:endParaRPr b="0" i="0" sz="1400" u="none" cap="none" strike="noStrike">
              <a:solidFill>
                <a:schemeClr val="dk1"/>
              </a:solidFill>
              <a:latin typeface="Arial"/>
              <a:ea typeface="Arial"/>
              <a:cs typeface="Arial"/>
              <a:sym typeface="Arial"/>
            </a:endParaRPr>
          </a:p>
        </p:txBody>
      </p:sp>
      <p:sp>
        <p:nvSpPr>
          <p:cNvPr id="447" name="Google Shape;447;p20"/>
          <p:cNvSpPr/>
          <p:nvPr/>
        </p:nvSpPr>
        <p:spPr>
          <a:xfrm>
            <a:off x="3584757" y="4096223"/>
            <a:ext cx="3027431" cy="340519"/>
          </a:xfrm>
          <a:prstGeom prst="roundRect">
            <a:avLst>
              <a:gd fmla="val 16667" name="adj"/>
            </a:avLst>
          </a:prstGeom>
          <a:solidFill>
            <a:srgbClr val="F4B081"/>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400"/>
              <a:buFont typeface="Arial"/>
              <a:buNone/>
            </a:pPr>
            <a:r>
              <a:rPr b="0" lang="en-GB" sz="1400">
                <a:solidFill>
                  <a:schemeClr val="dk1"/>
                </a:solidFill>
                <a:latin typeface="Arial"/>
                <a:ea typeface="Arial"/>
                <a:cs typeface="Arial"/>
                <a:sym typeface="Arial"/>
              </a:rPr>
              <a:t>Enemy losses (absolute or %)?</a:t>
            </a:r>
            <a:endParaRPr b="0" i="0" sz="1400" u="none" cap="none" strike="noStrike">
              <a:solidFill>
                <a:schemeClr val="dk1"/>
              </a:solidFill>
              <a:latin typeface="Arial"/>
              <a:ea typeface="Arial"/>
              <a:cs typeface="Arial"/>
              <a:sym typeface="Arial"/>
            </a:endParaRPr>
          </a:p>
        </p:txBody>
      </p:sp>
      <p:sp>
        <p:nvSpPr>
          <p:cNvPr id="448" name="Google Shape;448;p20"/>
          <p:cNvSpPr/>
          <p:nvPr/>
        </p:nvSpPr>
        <p:spPr>
          <a:xfrm>
            <a:off x="3584756" y="3707519"/>
            <a:ext cx="3027431" cy="340519"/>
          </a:xfrm>
          <a:prstGeom prst="roundRect">
            <a:avLst>
              <a:gd fmla="val 16667" name="adj"/>
            </a:avLst>
          </a:prstGeom>
          <a:solidFill>
            <a:srgbClr val="F4B081"/>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b="0" lang="en-GB" sz="1400">
                <a:solidFill>
                  <a:schemeClr val="dk1"/>
                </a:solidFill>
                <a:latin typeface="Arial"/>
                <a:ea typeface="Arial"/>
                <a:cs typeface="Arial"/>
                <a:sym typeface="Arial"/>
              </a:rPr>
              <a:t>Own losses (absolute or %)?</a:t>
            </a:r>
            <a:endParaRPr b="0" i="0" sz="1400" u="none" cap="none" strike="noStrike">
              <a:solidFill>
                <a:schemeClr val="dk1"/>
              </a:solidFill>
              <a:latin typeface="Arial"/>
              <a:ea typeface="Arial"/>
              <a:cs typeface="Arial"/>
              <a:sym typeface="Arial"/>
            </a:endParaRPr>
          </a:p>
        </p:txBody>
      </p:sp>
      <p:cxnSp>
        <p:nvCxnSpPr>
          <p:cNvPr id="449" name="Google Shape;449;p20"/>
          <p:cNvCxnSpPr>
            <a:stCxn id="433" idx="3"/>
            <a:endCxn id="445" idx="1"/>
          </p:cNvCxnSpPr>
          <p:nvPr/>
        </p:nvCxnSpPr>
        <p:spPr>
          <a:xfrm flipH="1" rot="10800000">
            <a:off x="3198531" y="3100289"/>
            <a:ext cx="386100" cy="582600"/>
          </a:xfrm>
          <a:prstGeom prst="bentConnector3">
            <a:avLst>
              <a:gd fmla="val 50016" name="adj1"/>
            </a:avLst>
          </a:prstGeom>
          <a:solidFill>
            <a:schemeClr val="accent1"/>
          </a:solidFill>
          <a:ln cap="flat" cmpd="sng" w="9525">
            <a:solidFill>
              <a:schemeClr val="dk1"/>
            </a:solidFill>
            <a:prstDash val="solid"/>
            <a:round/>
            <a:headEnd len="sm" w="sm" type="none"/>
            <a:tailEnd len="med" w="med" type="triangle"/>
          </a:ln>
        </p:spPr>
      </p:cxnSp>
      <p:cxnSp>
        <p:nvCxnSpPr>
          <p:cNvPr id="450" name="Google Shape;450;p20"/>
          <p:cNvCxnSpPr>
            <a:stCxn id="433" idx="3"/>
            <a:endCxn id="448" idx="1"/>
          </p:cNvCxnSpPr>
          <p:nvPr/>
        </p:nvCxnSpPr>
        <p:spPr>
          <a:xfrm>
            <a:off x="3198531" y="3682889"/>
            <a:ext cx="386100" cy="195000"/>
          </a:xfrm>
          <a:prstGeom prst="bentConnector3">
            <a:avLst>
              <a:gd fmla="val 50016" name="adj1"/>
            </a:avLst>
          </a:prstGeom>
          <a:solidFill>
            <a:schemeClr val="accent1"/>
          </a:solidFill>
          <a:ln cap="flat" cmpd="sng" w="9525">
            <a:solidFill>
              <a:schemeClr val="dk1"/>
            </a:solidFill>
            <a:prstDash val="solid"/>
            <a:round/>
            <a:headEnd len="sm" w="sm" type="none"/>
            <a:tailEnd len="med" w="med" type="triangle"/>
          </a:ln>
        </p:spPr>
      </p:cxnSp>
      <p:cxnSp>
        <p:nvCxnSpPr>
          <p:cNvPr id="451" name="Google Shape;451;p20"/>
          <p:cNvCxnSpPr>
            <a:stCxn id="433" idx="3"/>
            <a:endCxn id="447" idx="1"/>
          </p:cNvCxnSpPr>
          <p:nvPr/>
        </p:nvCxnSpPr>
        <p:spPr>
          <a:xfrm>
            <a:off x="3198531" y="3682889"/>
            <a:ext cx="386100" cy="583500"/>
          </a:xfrm>
          <a:prstGeom prst="bentConnector3">
            <a:avLst>
              <a:gd fmla="val 50016" name="adj1"/>
            </a:avLst>
          </a:prstGeom>
          <a:solidFill>
            <a:schemeClr val="accent1"/>
          </a:solidFill>
          <a:ln cap="flat" cmpd="sng" w="9525">
            <a:solidFill>
              <a:schemeClr val="dk1"/>
            </a:solidFill>
            <a:prstDash val="solid"/>
            <a:round/>
            <a:headEnd len="sm" w="sm" type="none"/>
            <a:tailEnd len="med" w="med" type="triangle"/>
          </a:ln>
        </p:spPr>
      </p:cxnSp>
      <p:cxnSp>
        <p:nvCxnSpPr>
          <p:cNvPr id="452" name="Google Shape;452;p20"/>
          <p:cNvCxnSpPr>
            <a:stCxn id="433" idx="3"/>
            <a:endCxn id="446" idx="1"/>
          </p:cNvCxnSpPr>
          <p:nvPr/>
        </p:nvCxnSpPr>
        <p:spPr>
          <a:xfrm flipH="1" rot="10800000">
            <a:off x="3198531" y="3489089"/>
            <a:ext cx="386100" cy="193800"/>
          </a:xfrm>
          <a:prstGeom prst="bentConnector3">
            <a:avLst>
              <a:gd fmla="val 50016" name="adj1"/>
            </a:avLst>
          </a:prstGeom>
          <a:solidFill>
            <a:schemeClr val="accent1"/>
          </a:solidFill>
          <a:ln cap="flat" cmpd="sng" w="9525">
            <a:solidFill>
              <a:schemeClr val="dk1"/>
            </a:solidFill>
            <a:prstDash val="solid"/>
            <a:round/>
            <a:headEnd len="sm" w="sm" type="none"/>
            <a:tailEnd len="med" w="med" type="triangle"/>
          </a:ln>
        </p:spPr>
      </p:cxnSp>
      <p:sp>
        <p:nvSpPr>
          <p:cNvPr id="453" name="Google Shape;453;p20"/>
          <p:cNvSpPr/>
          <p:nvPr/>
        </p:nvSpPr>
        <p:spPr>
          <a:xfrm>
            <a:off x="5903999" y="4866498"/>
            <a:ext cx="3027430" cy="340519"/>
          </a:xfrm>
          <a:prstGeom prst="roundRect">
            <a:avLst>
              <a:gd fmla="val 16667" name="adj"/>
            </a:avLst>
          </a:prstGeom>
          <a:solidFill>
            <a:srgbClr val="F4B081"/>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400"/>
              <a:buFont typeface="Arial"/>
              <a:buNone/>
            </a:pPr>
            <a:r>
              <a:rPr b="0" lang="en-GB" sz="1400">
                <a:solidFill>
                  <a:schemeClr val="dk1"/>
                </a:solidFill>
                <a:latin typeface="Arial"/>
                <a:ea typeface="Arial"/>
                <a:cs typeface="Arial"/>
                <a:sym typeface="Arial"/>
              </a:rPr>
              <a:t>Distances advanced?</a:t>
            </a:r>
            <a:endParaRPr b="0" i="0" sz="1400" u="none" cap="none" strike="noStrike">
              <a:solidFill>
                <a:schemeClr val="dk1"/>
              </a:solidFill>
              <a:latin typeface="Arial"/>
              <a:ea typeface="Arial"/>
              <a:cs typeface="Arial"/>
              <a:sym typeface="Arial"/>
            </a:endParaRPr>
          </a:p>
        </p:txBody>
      </p:sp>
      <p:sp>
        <p:nvSpPr>
          <p:cNvPr id="454" name="Google Shape;454;p20"/>
          <p:cNvSpPr/>
          <p:nvPr/>
        </p:nvSpPr>
        <p:spPr>
          <a:xfrm>
            <a:off x="5903999" y="5255200"/>
            <a:ext cx="3027431" cy="340519"/>
          </a:xfrm>
          <a:prstGeom prst="roundRect">
            <a:avLst>
              <a:gd fmla="val 16667" name="adj"/>
            </a:avLst>
          </a:prstGeom>
          <a:solidFill>
            <a:srgbClr val="F4B081"/>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400"/>
              <a:buFont typeface="Arial"/>
              <a:buNone/>
            </a:pPr>
            <a:r>
              <a:rPr b="0" lang="en-GB" sz="1400">
                <a:solidFill>
                  <a:schemeClr val="dk1"/>
                </a:solidFill>
                <a:latin typeface="Arial"/>
                <a:ea typeface="Arial"/>
                <a:cs typeface="Arial"/>
                <a:sym typeface="Arial"/>
              </a:rPr>
              <a:t>Endurance or time taken?</a:t>
            </a:r>
            <a:endParaRPr b="0" i="0" sz="1400" u="none" cap="none" strike="noStrike">
              <a:solidFill>
                <a:schemeClr val="dk1"/>
              </a:solidFill>
              <a:latin typeface="Arial"/>
              <a:ea typeface="Arial"/>
              <a:cs typeface="Arial"/>
              <a:sym typeface="Arial"/>
            </a:endParaRPr>
          </a:p>
        </p:txBody>
      </p:sp>
      <p:sp>
        <p:nvSpPr>
          <p:cNvPr id="455" name="Google Shape;455;p20"/>
          <p:cNvSpPr/>
          <p:nvPr/>
        </p:nvSpPr>
        <p:spPr>
          <a:xfrm>
            <a:off x="5903999" y="6032605"/>
            <a:ext cx="3027431" cy="340519"/>
          </a:xfrm>
          <a:prstGeom prst="roundRect">
            <a:avLst>
              <a:gd fmla="val 16667" name="adj"/>
            </a:avLst>
          </a:prstGeom>
          <a:solidFill>
            <a:srgbClr val="F4B081"/>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400"/>
              <a:buFont typeface="Arial"/>
              <a:buNone/>
            </a:pPr>
            <a:r>
              <a:rPr b="0" lang="en-GB" sz="1400">
                <a:solidFill>
                  <a:schemeClr val="dk1"/>
                </a:solidFill>
                <a:latin typeface="Arial"/>
                <a:ea typeface="Arial"/>
                <a:cs typeface="Arial"/>
                <a:sym typeface="Arial"/>
              </a:rPr>
              <a:t>Enemy losses (absolute or %)?</a:t>
            </a:r>
            <a:endParaRPr b="0" i="0" sz="1400" u="none" cap="none" strike="noStrike">
              <a:solidFill>
                <a:schemeClr val="dk1"/>
              </a:solidFill>
              <a:latin typeface="Arial"/>
              <a:ea typeface="Arial"/>
              <a:cs typeface="Arial"/>
              <a:sym typeface="Arial"/>
            </a:endParaRPr>
          </a:p>
        </p:txBody>
      </p:sp>
      <p:sp>
        <p:nvSpPr>
          <p:cNvPr id="456" name="Google Shape;456;p20"/>
          <p:cNvSpPr/>
          <p:nvPr/>
        </p:nvSpPr>
        <p:spPr>
          <a:xfrm>
            <a:off x="5903998" y="5643901"/>
            <a:ext cx="3027431" cy="340519"/>
          </a:xfrm>
          <a:prstGeom prst="roundRect">
            <a:avLst>
              <a:gd fmla="val 16667" name="adj"/>
            </a:avLst>
          </a:prstGeom>
          <a:solidFill>
            <a:srgbClr val="F4B081"/>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b="0" lang="en-GB" sz="1400">
                <a:solidFill>
                  <a:schemeClr val="dk1"/>
                </a:solidFill>
                <a:latin typeface="Arial"/>
                <a:ea typeface="Arial"/>
                <a:cs typeface="Arial"/>
                <a:sym typeface="Arial"/>
              </a:rPr>
              <a:t>Own losses (absolute or %)?</a:t>
            </a:r>
            <a:endParaRPr b="0" i="0" sz="1400" u="none" cap="none" strike="noStrike">
              <a:solidFill>
                <a:schemeClr val="dk1"/>
              </a:solidFill>
              <a:latin typeface="Arial"/>
              <a:ea typeface="Arial"/>
              <a:cs typeface="Arial"/>
              <a:sym typeface="Arial"/>
            </a:endParaRPr>
          </a:p>
        </p:txBody>
      </p:sp>
      <p:cxnSp>
        <p:nvCxnSpPr>
          <p:cNvPr id="457" name="Google Shape;457;p20"/>
          <p:cNvCxnSpPr>
            <a:stCxn id="458" idx="3"/>
            <a:endCxn id="453" idx="1"/>
          </p:cNvCxnSpPr>
          <p:nvPr/>
        </p:nvCxnSpPr>
        <p:spPr>
          <a:xfrm flipH="1" rot="10800000">
            <a:off x="5348960" y="5036683"/>
            <a:ext cx="555000" cy="1047000"/>
          </a:xfrm>
          <a:prstGeom prst="bentConnector3">
            <a:avLst>
              <a:gd fmla="val 50004" name="adj1"/>
            </a:avLst>
          </a:prstGeom>
          <a:solidFill>
            <a:schemeClr val="accent1"/>
          </a:solidFill>
          <a:ln cap="flat" cmpd="sng" w="9525">
            <a:solidFill>
              <a:schemeClr val="dk1"/>
            </a:solidFill>
            <a:prstDash val="solid"/>
            <a:round/>
            <a:headEnd len="sm" w="sm" type="none"/>
            <a:tailEnd len="med" w="med" type="triangle"/>
          </a:ln>
        </p:spPr>
      </p:cxnSp>
      <p:cxnSp>
        <p:nvCxnSpPr>
          <p:cNvPr id="459" name="Google Shape;459;p20"/>
          <p:cNvCxnSpPr>
            <a:stCxn id="458" idx="3"/>
            <a:endCxn id="456" idx="1"/>
          </p:cNvCxnSpPr>
          <p:nvPr/>
        </p:nvCxnSpPr>
        <p:spPr>
          <a:xfrm flipH="1" rot="10800000">
            <a:off x="5348960" y="5814283"/>
            <a:ext cx="555000" cy="269400"/>
          </a:xfrm>
          <a:prstGeom prst="bentConnector3">
            <a:avLst>
              <a:gd fmla="val 50003" name="adj1"/>
            </a:avLst>
          </a:prstGeom>
          <a:solidFill>
            <a:schemeClr val="accent1"/>
          </a:solidFill>
          <a:ln cap="flat" cmpd="sng" w="9525">
            <a:solidFill>
              <a:schemeClr val="dk1"/>
            </a:solidFill>
            <a:prstDash val="solid"/>
            <a:round/>
            <a:headEnd len="sm" w="sm" type="none"/>
            <a:tailEnd len="med" w="med" type="triangle"/>
          </a:ln>
        </p:spPr>
      </p:cxnSp>
      <p:cxnSp>
        <p:nvCxnSpPr>
          <p:cNvPr id="460" name="Google Shape;460;p20"/>
          <p:cNvCxnSpPr>
            <a:stCxn id="458" idx="3"/>
            <a:endCxn id="455" idx="1"/>
          </p:cNvCxnSpPr>
          <p:nvPr/>
        </p:nvCxnSpPr>
        <p:spPr>
          <a:xfrm>
            <a:off x="5348960" y="6083683"/>
            <a:ext cx="555000" cy="119100"/>
          </a:xfrm>
          <a:prstGeom prst="bentConnector3">
            <a:avLst>
              <a:gd fmla="val 50004" name="adj1"/>
            </a:avLst>
          </a:prstGeom>
          <a:solidFill>
            <a:schemeClr val="accent1"/>
          </a:solidFill>
          <a:ln cap="flat" cmpd="sng" w="9525">
            <a:solidFill>
              <a:schemeClr val="dk1"/>
            </a:solidFill>
            <a:prstDash val="solid"/>
            <a:round/>
            <a:headEnd len="sm" w="sm" type="none"/>
            <a:tailEnd len="med" w="med" type="triangle"/>
          </a:ln>
        </p:spPr>
      </p:cxnSp>
      <p:cxnSp>
        <p:nvCxnSpPr>
          <p:cNvPr id="461" name="Google Shape;461;p20"/>
          <p:cNvCxnSpPr>
            <a:stCxn id="458" idx="3"/>
            <a:endCxn id="454" idx="1"/>
          </p:cNvCxnSpPr>
          <p:nvPr/>
        </p:nvCxnSpPr>
        <p:spPr>
          <a:xfrm flipH="1" rot="10800000">
            <a:off x="5348960" y="5425483"/>
            <a:ext cx="555000" cy="658200"/>
          </a:xfrm>
          <a:prstGeom prst="bentConnector3">
            <a:avLst>
              <a:gd fmla="val 50004" name="adj1"/>
            </a:avLst>
          </a:prstGeom>
          <a:solidFill>
            <a:schemeClr val="accent1"/>
          </a:solidFill>
          <a:ln cap="flat" cmpd="sng" w="9525">
            <a:solidFill>
              <a:schemeClr val="dk1"/>
            </a:solidFill>
            <a:prstDash val="solid"/>
            <a:round/>
            <a:headEnd len="sm" w="sm" type="none"/>
            <a:tailEnd len="med" w="med" type="triangle"/>
          </a:ln>
        </p:spPr>
      </p:cxnSp>
      <p:sp>
        <p:nvSpPr>
          <p:cNvPr id="462" name="Google Shape;462;p20"/>
          <p:cNvSpPr/>
          <p:nvPr/>
        </p:nvSpPr>
        <p:spPr>
          <a:xfrm>
            <a:off x="3584756" y="4653424"/>
            <a:ext cx="1764204" cy="817245"/>
          </a:xfrm>
          <a:prstGeom prst="roundRect">
            <a:avLst>
              <a:gd fmla="val 16667" name="adj"/>
            </a:avLst>
          </a:prstGeom>
          <a:solidFill>
            <a:srgbClr val="F4B081"/>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400"/>
              <a:buFont typeface="Arial"/>
              <a:buNone/>
            </a:pPr>
            <a:r>
              <a:rPr b="0" lang="en-GB" sz="1400">
                <a:solidFill>
                  <a:schemeClr val="dk1"/>
                </a:solidFill>
                <a:latin typeface="Arial"/>
                <a:ea typeface="Arial"/>
                <a:cs typeface="Arial"/>
                <a:sym typeface="Arial"/>
              </a:rPr>
              <a:t>Who were the tank army commanders in Ukraine?</a:t>
            </a:r>
            <a:endParaRPr b="0" i="0" sz="1400" u="none" cap="none" strike="noStrike">
              <a:solidFill>
                <a:schemeClr val="dk1"/>
              </a:solidFill>
              <a:latin typeface="Arial"/>
              <a:ea typeface="Arial"/>
              <a:cs typeface="Arial"/>
              <a:sym typeface="Arial"/>
            </a:endParaRPr>
          </a:p>
        </p:txBody>
      </p:sp>
      <p:sp>
        <p:nvSpPr>
          <p:cNvPr id="458" name="Google Shape;458;p20"/>
          <p:cNvSpPr/>
          <p:nvPr/>
        </p:nvSpPr>
        <p:spPr>
          <a:xfrm>
            <a:off x="3584756" y="5794242"/>
            <a:ext cx="1764204" cy="578882"/>
          </a:xfrm>
          <a:prstGeom prst="roundRect">
            <a:avLst>
              <a:gd fmla="val 16667" name="adj"/>
            </a:avLst>
          </a:prstGeom>
          <a:solidFill>
            <a:srgbClr val="C55A11"/>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400"/>
              <a:buFont typeface="Arial"/>
              <a:buNone/>
            </a:pPr>
            <a:r>
              <a:rPr b="0" lang="en-GB" sz="1400">
                <a:solidFill>
                  <a:schemeClr val="lt1"/>
                </a:solidFill>
                <a:latin typeface="Arial"/>
                <a:ea typeface="Arial"/>
                <a:cs typeface="Arial"/>
                <a:sym typeface="Arial"/>
              </a:rPr>
              <a:t>What were their experiences?</a:t>
            </a:r>
            <a:endParaRPr b="0" i="0" sz="1400" u="none" cap="none" strike="noStrike">
              <a:solidFill>
                <a:schemeClr val="lt1"/>
              </a:solidFill>
              <a:latin typeface="Arial"/>
              <a:ea typeface="Arial"/>
              <a:cs typeface="Arial"/>
              <a:sym typeface="Arial"/>
            </a:endParaRPr>
          </a:p>
        </p:txBody>
      </p:sp>
      <p:cxnSp>
        <p:nvCxnSpPr>
          <p:cNvPr id="463" name="Google Shape;463;p20"/>
          <p:cNvCxnSpPr>
            <a:stCxn id="435" idx="3"/>
            <a:endCxn id="462" idx="1"/>
          </p:cNvCxnSpPr>
          <p:nvPr/>
        </p:nvCxnSpPr>
        <p:spPr>
          <a:xfrm flipH="1" rot="10800000">
            <a:off x="3198531" y="5061956"/>
            <a:ext cx="386100" cy="453600"/>
          </a:xfrm>
          <a:prstGeom prst="bentConnector3">
            <a:avLst>
              <a:gd fmla="val 50016" name="adj1"/>
            </a:avLst>
          </a:prstGeom>
          <a:solidFill>
            <a:schemeClr val="accent1"/>
          </a:solidFill>
          <a:ln cap="flat" cmpd="sng" w="9525">
            <a:solidFill>
              <a:schemeClr val="dk1"/>
            </a:solidFill>
            <a:prstDash val="solid"/>
            <a:round/>
            <a:headEnd len="sm" w="sm" type="none"/>
            <a:tailEnd len="med" w="med" type="triangle"/>
          </a:ln>
        </p:spPr>
      </p:cxnSp>
      <p:cxnSp>
        <p:nvCxnSpPr>
          <p:cNvPr id="464" name="Google Shape;464;p20"/>
          <p:cNvCxnSpPr>
            <a:stCxn id="435" idx="3"/>
            <a:endCxn id="458" idx="1"/>
          </p:cNvCxnSpPr>
          <p:nvPr/>
        </p:nvCxnSpPr>
        <p:spPr>
          <a:xfrm>
            <a:off x="3198531" y="5515556"/>
            <a:ext cx="386100" cy="568200"/>
          </a:xfrm>
          <a:prstGeom prst="bentConnector3">
            <a:avLst>
              <a:gd fmla="val 50016" name="adj1"/>
            </a:avLst>
          </a:prstGeom>
          <a:solidFill>
            <a:schemeClr val="accent1"/>
          </a:solidFill>
          <a:ln cap="flat" cmpd="sng" w="9525">
            <a:solidFill>
              <a:schemeClr val="dk1"/>
            </a:solidFill>
            <a:prstDash val="solid"/>
            <a:round/>
            <a:headEnd len="sm" w="sm" type="none"/>
            <a:tailEnd len="med" w="med" type="triangle"/>
          </a:ln>
        </p:spPr>
      </p:cxnSp>
      <p:sp>
        <p:nvSpPr>
          <p:cNvPr id="465" name="Google Shape;465;p20"/>
          <p:cNvSpPr txBox="1"/>
          <p:nvPr/>
        </p:nvSpPr>
        <p:spPr>
          <a:xfrm>
            <a:off x="481508" y="1350990"/>
            <a:ext cx="1207047" cy="1200329"/>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lang="en-GB" sz="1200">
                <a:solidFill>
                  <a:schemeClr val="dk1"/>
                </a:solidFill>
                <a:latin typeface="Arial"/>
                <a:ea typeface="Arial"/>
                <a:cs typeface="Arial"/>
                <a:sym typeface="Arial"/>
              </a:rPr>
              <a:t>Assuming we know what they knew/ thought at the time doctrine was written</a:t>
            </a:r>
            <a:endParaRPr/>
          </a:p>
        </p:txBody>
      </p:sp>
      <p:sp>
        <p:nvSpPr>
          <p:cNvPr id="466" name="Google Shape;466;p20"/>
          <p:cNvSpPr txBox="1"/>
          <p:nvPr/>
        </p:nvSpPr>
        <p:spPr>
          <a:xfrm>
            <a:off x="297321" y="4828452"/>
            <a:ext cx="1392169" cy="1384995"/>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lang="en-GB" sz="1200">
                <a:solidFill>
                  <a:schemeClr val="dk1"/>
                </a:solidFill>
                <a:latin typeface="Arial"/>
                <a:ea typeface="Arial"/>
                <a:cs typeface="Arial"/>
                <a:sym typeface="Arial"/>
              </a:rPr>
              <a:t>Assuming conversion from success to doctrine after WW2 will be the same after Ukraine</a:t>
            </a:r>
            <a:endParaRPr/>
          </a:p>
        </p:txBody>
      </p:sp>
      <p:sp>
        <p:nvSpPr>
          <p:cNvPr id="467" name="Google Shape;467;p20"/>
          <p:cNvSpPr/>
          <p:nvPr/>
        </p:nvSpPr>
        <p:spPr>
          <a:xfrm>
            <a:off x="3584755" y="1976471"/>
            <a:ext cx="3027431" cy="340519"/>
          </a:xfrm>
          <a:prstGeom prst="roundRect">
            <a:avLst>
              <a:gd fmla="val 16667" name="adj"/>
            </a:avLst>
          </a:prstGeom>
          <a:solidFill>
            <a:srgbClr val="F4B081"/>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400"/>
              <a:buFont typeface="Arial"/>
              <a:buNone/>
            </a:pPr>
            <a:r>
              <a:rPr b="0" lang="en-GB" sz="1400">
                <a:solidFill>
                  <a:schemeClr val="dk1"/>
                </a:solidFill>
                <a:latin typeface="Arial"/>
                <a:ea typeface="Arial"/>
                <a:cs typeface="Arial"/>
                <a:sym typeface="Arial"/>
              </a:rPr>
              <a:t>The most teachable practices?</a:t>
            </a:r>
            <a:endParaRPr b="0" i="0" sz="1400" u="none" cap="none" strike="noStrike">
              <a:solidFill>
                <a:schemeClr val="dk1"/>
              </a:solidFill>
              <a:latin typeface="Arial"/>
              <a:ea typeface="Arial"/>
              <a:cs typeface="Arial"/>
              <a:sym typeface="Arial"/>
            </a:endParaRPr>
          </a:p>
        </p:txBody>
      </p:sp>
      <p:cxnSp>
        <p:nvCxnSpPr>
          <p:cNvPr id="468" name="Google Shape;468;p20"/>
          <p:cNvCxnSpPr>
            <a:stCxn id="434" idx="3"/>
            <a:endCxn id="467" idx="1"/>
          </p:cNvCxnSpPr>
          <p:nvPr/>
        </p:nvCxnSpPr>
        <p:spPr>
          <a:xfrm>
            <a:off x="3198531" y="1951840"/>
            <a:ext cx="386100" cy="195000"/>
          </a:xfrm>
          <a:prstGeom prst="bentConnector3">
            <a:avLst>
              <a:gd fmla="val 50016" name="adj1"/>
            </a:avLst>
          </a:prstGeom>
          <a:solidFill>
            <a:schemeClr val="accent1"/>
          </a:solidFill>
          <a:ln cap="flat" cmpd="sng" w="9525">
            <a:solidFill>
              <a:schemeClr val="dk1"/>
            </a:solidFill>
            <a:prstDash val="solid"/>
            <a:round/>
            <a:headEnd len="sm" w="sm" type="none"/>
            <a:tailEnd len="med" w="med" type="triangl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pic>
        <p:nvPicPr>
          <p:cNvPr id="473" name="Google Shape;473;p21"/>
          <p:cNvPicPr preferRelativeResize="0"/>
          <p:nvPr/>
        </p:nvPicPr>
        <p:blipFill rotWithShape="1">
          <a:blip r:embed="rId3">
            <a:alphaModFix/>
          </a:blip>
          <a:srcRect b="0" l="0" r="0" t="0"/>
          <a:stretch/>
        </p:blipFill>
        <p:spPr>
          <a:xfrm>
            <a:off x="6027640" y="4503745"/>
            <a:ext cx="3718465" cy="1859232"/>
          </a:xfrm>
          <a:prstGeom prst="rect">
            <a:avLst/>
          </a:prstGeom>
          <a:noFill/>
          <a:ln>
            <a:noFill/>
          </a:ln>
        </p:spPr>
      </p:pic>
      <p:sp>
        <p:nvSpPr>
          <p:cNvPr id="474" name="Google Shape;474;p21"/>
          <p:cNvSpPr txBox="1"/>
          <p:nvPr>
            <p:ph type="title"/>
          </p:nvPr>
        </p:nvSpPr>
        <p:spPr>
          <a:xfrm>
            <a:off x="1274617" y="88670"/>
            <a:ext cx="7647710" cy="96384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solidFill>
                  <a:srgbClr val="7F7F7F"/>
                </a:solidFill>
              </a:rPr>
              <a:t>Conclusions | </a:t>
            </a:r>
            <a:r>
              <a:rPr lang="en-GB"/>
              <a:t>Research answers</a:t>
            </a:r>
            <a:endParaRPr>
              <a:solidFill>
                <a:srgbClr val="FF0000"/>
              </a:solidFill>
            </a:endParaRPr>
          </a:p>
        </p:txBody>
      </p:sp>
      <p:pic>
        <p:nvPicPr>
          <p:cNvPr id="475" name="Google Shape;475;p21"/>
          <p:cNvPicPr preferRelativeResize="0"/>
          <p:nvPr/>
        </p:nvPicPr>
        <p:blipFill rotWithShape="1">
          <a:blip r:embed="rId4">
            <a:alphaModFix/>
          </a:blip>
          <a:srcRect b="0" l="0" r="0" t="0"/>
          <a:stretch/>
        </p:blipFill>
        <p:spPr>
          <a:xfrm>
            <a:off x="8931429" y="84292"/>
            <a:ext cx="774546" cy="915671"/>
          </a:xfrm>
          <a:prstGeom prst="rect">
            <a:avLst/>
          </a:prstGeom>
          <a:noFill/>
          <a:ln>
            <a:noFill/>
          </a:ln>
        </p:spPr>
      </p:pic>
      <p:sp>
        <p:nvSpPr>
          <p:cNvPr id="476" name="Google Shape;476;p21"/>
          <p:cNvSpPr/>
          <p:nvPr/>
        </p:nvSpPr>
        <p:spPr>
          <a:xfrm>
            <a:off x="297321" y="2505182"/>
            <a:ext cx="1239770" cy="2355413"/>
          </a:xfrm>
          <a:prstGeom prst="roundRect">
            <a:avLst>
              <a:gd fmla="val 16667" name="adj"/>
            </a:avLst>
          </a:prstGeom>
          <a:solidFill>
            <a:srgbClr val="FFF2CC"/>
          </a:solidFill>
          <a:ln cap="flat" cmpd="sng" w="9525">
            <a:solidFill>
              <a:schemeClr val="dk1"/>
            </a:solidFill>
            <a:prstDash val="solid"/>
            <a:round/>
            <a:headEnd len="sm" w="sm" type="none"/>
            <a:tailEnd len="sm" w="sm" type="none"/>
          </a:ln>
        </p:spPr>
        <p:txBody>
          <a:bodyPr anchorCtr="0" anchor="ctr" bIns="45700" lIns="36000" spcFirstLastPara="1" rIns="36000" wrap="square" tIns="45700">
            <a:spAutoFit/>
          </a:bodyPr>
          <a:lstStyle/>
          <a:p>
            <a:pPr indent="0" lvl="0" marL="0" marR="0" rtl="0" algn="ctr">
              <a:lnSpc>
                <a:spcPct val="100000"/>
              </a:lnSpc>
              <a:spcBef>
                <a:spcPts val="0"/>
              </a:spcBef>
              <a:spcAft>
                <a:spcPts val="0"/>
              </a:spcAft>
              <a:buClr>
                <a:srgbClr val="002060"/>
              </a:buClr>
              <a:buSzPts val="1400"/>
              <a:buFont typeface="Arial"/>
              <a:buNone/>
            </a:pPr>
            <a:r>
              <a:rPr b="0" i="0" lang="en-GB" sz="1400" u="none" cap="none" strike="noStrike">
                <a:solidFill>
                  <a:srgbClr val="002060"/>
                </a:solidFill>
                <a:latin typeface="Arial"/>
                <a:ea typeface="Arial"/>
                <a:cs typeface="Arial"/>
                <a:sym typeface="Arial"/>
              </a:rPr>
              <a:t>Russian tank army doctrine 2030+?: ~</a:t>
            </a:r>
            <a:r>
              <a:rPr b="0" lang="en-GB" sz="1400">
                <a:solidFill>
                  <a:srgbClr val="002060"/>
                </a:solidFill>
                <a:latin typeface="Arial"/>
                <a:ea typeface="Arial"/>
                <a:cs typeface="Arial"/>
                <a:sym typeface="Arial"/>
              </a:rPr>
              <a:t>Sumy early’22 or Avdiivka/ Kharkiv-Luhansk early’24</a:t>
            </a:r>
            <a:endParaRPr b="0" i="0" sz="1400" u="none" cap="none" strike="noStrike">
              <a:solidFill>
                <a:srgbClr val="FF0000"/>
              </a:solidFill>
              <a:latin typeface="Arial"/>
              <a:ea typeface="Arial"/>
              <a:cs typeface="Arial"/>
              <a:sym typeface="Arial"/>
            </a:endParaRPr>
          </a:p>
        </p:txBody>
      </p:sp>
      <p:sp>
        <p:nvSpPr>
          <p:cNvPr id="477" name="Google Shape;477;p21"/>
          <p:cNvSpPr/>
          <p:nvPr/>
        </p:nvSpPr>
        <p:spPr>
          <a:xfrm>
            <a:off x="1840020" y="3032032"/>
            <a:ext cx="1358511" cy="1293971"/>
          </a:xfrm>
          <a:prstGeom prst="roundRect">
            <a:avLst>
              <a:gd fmla="val 16667" name="adj"/>
            </a:avLst>
          </a:prstGeom>
          <a:solidFill>
            <a:srgbClr val="C4E0B2"/>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400"/>
              <a:buFont typeface="Arial"/>
              <a:buNone/>
            </a:pPr>
            <a:r>
              <a:rPr b="0" lang="en-GB" sz="1400">
                <a:solidFill>
                  <a:schemeClr val="dk1"/>
                </a:solidFill>
                <a:latin typeface="Arial"/>
                <a:ea typeface="Arial"/>
                <a:cs typeface="Arial"/>
                <a:sym typeface="Arial"/>
              </a:rPr>
              <a:t>What aspect of their experience drove the doctrine?</a:t>
            </a:r>
            <a:endParaRPr b="0" i="0" sz="1400" u="none" cap="none" strike="noStrike">
              <a:solidFill>
                <a:schemeClr val="dk1"/>
              </a:solidFill>
              <a:latin typeface="Arial"/>
              <a:ea typeface="Arial"/>
              <a:cs typeface="Arial"/>
              <a:sym typeface="Arial"/>
            </a:endParaRPr>
          </a:p>
        </p:txBody>
      </p:sp>
      <p:sp>
        <p:nvSpPr>
          <p:cNvPr id="478" name="Google Shape;478;p21"/>
          <p:cNvSpPr/>
          <p:nvPr/>
        </p:nvSpPr>
        <p:spPr>
          <a:xfrm>
            <a:off x="1840020" y="1199067"/>
            <a:ext cx="1358511" cy="1505545"/>
          </a:xfrm>
          <a:prstGeom prst="roundRect">
            <a:avLst>
              <a:gd fmla="val 16667" name="adj"/>
            </a:avLst>
          </a:prstGeom>
          <a:solidFill>
            <a:srgbClr val="E1EFD8"/>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400"/>
              <a:buFont typeface="Arial"/>
              <a:buNone/>
            </a:pPr>
            <a:r>
              <a:rPr b="0" lang="en-GB" sz="1400">
                <a:solidFill>
                  <a:schemeClr val="dk1"/>
                </a:solidFill>
                <a:latin typeface="Arial"/>
                <a:ea typeface="Arial"/>
                <a:cs typeface="Arial"/>
                <a:sym typeface="Arial"/>
              </a:rPr>
              <a:t>Who’s experience from WW2 drove the post-1945 doctrine?</a:t>
            </a:r>
            <a:endParaRPr b="0" i="0" sz="1400" u="none" cap="none" strike="noStrike">
              <a:solidFill>
                <a:schemeClr val="dk1"/>
              </a:solidFill>
              <a:latin typeface="Arial"/>
              <a:ea typeface="Arial"/>
              <a:cs typeface="Arial"/>
              <a:sym typeface="Arial"/>
            </a:endParaRPr>
          </a:p>
        </p:txBody>
      </p:sp>
      <p:sp>
        <p:nvSpPr>
          <p:cNvPr id="479" name="Google Shape;479;p21"/>
          <p:cNvSpPr/>
          <p:nvPr/>
        </p:nvSpPr>
        <p:spPr>
          <a:xfrm>
            <a:off x="1840020" y="4653424"/>
            <a:ext cx="1358511" cy="1724263"/>
          </a:xfrm>
          <a:prstGeom prst="roundRect">
            <a:avLst>
              <a:gd fmla="val 16667" name="adj"/>
            </a:avLst>
          </a:prstGeom>
          <a:solidFill>
            <a:schemeClr val="accent4"/>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400"/>
              <a:buFont typeface="Arial"/>
              <a:buNone/>
            </a:pPr>
            <a:r>
              <a:rPr b="0" lang="en-GB" sz="1400">
                <a:solidFill>
                  <a:schemeClr val="dk1"/>
                </a:solidFill>
                <a:latin typeface="Arial"/>
                <a:ea typeface="Arial"/>
                <a:cs typeface="Arial"/>
                <a:sym typeface="Arial"/>
              </a:rPr>
              <a:t>What experiences have tank army commanders in Ukraine gained? </a:t>
            </a:r>
            <a:endParaRPr b="0" i="0" sz="1400" u="none" cap="none" strike="noStrike">
              <a:solidFill>
                <a:schemeClr val="dk1"/>
              </a:solidFill>
              <a:latin typeface="Arial"/>
              <a:ea typeface="Arial"/>
              <a:cs typeface="Arial"/>
              <a:sym typeface="Arial"/>
            </a:endParaRPr>
          </a:p>
        </p:txBody>
      </p:sp>
      <p:cxnSp>
        <p:nvCxnSpPr>
          <p:cNvPr id="480" name="Google Shape;480;p21"/>
          <p:cNvCxnSpPr>
            <a:stCxn id="476" idx="3"/>
            <a:endCxn id="478" idx="1"/>
          </p:cNvCxnSpPr>
          <p:nvPr/>
        </p:nvCxnSpPr>
        <p:spPr>
          <a:xfrm flipH="1" rot="10800000">
            <a:off x="1537091" y="1951889"/>
            <a:ext cx="303000" cy="1731000"/>
          </a:xfrm>
          <a:prstGeom prst="bentConnector3">
            <a:avLst>
              <a:gd fmla="val 49988" name="adj1"/>
            </a:avLst>
          </a:prstGeom>
          <a:solidFill>
            <a:schemeClr val="accent1"/>
          </a:solidFill>
          <a:ln cap="flat" cmpd="sng" w="9525">
            <a:solidFill>
              <a:schemeClr val="dk1"/>
            </a:solidFill>
            <a:prstDash val="solid"/>
            <a:round/>
            <a:headEnd len="sm" w="sm" type="none"/>
            <a:tailEnd len="med" w="med" type="triangle"/>
          </a:ln>
        </p:spPr>
      </p:cxnSp>
      <p:cxnSp>
        <p:nvCxnSpPr>
          <p:cNvPr id="481" name="Google Shape;481;p21"/>
          <p:cNvCxnSpPr>
            <a:stCxn id="476" idx="3"/>
            <a:endCxn id="479" idx="1"/>
          </p:cNvCxnSpPr>
          <p:nvPr/>
        </p:nvCxnSpPr>
        <p:spPr>
          <a:xfrm>
            <a:off x="1537091" y="3682889"/>
            <a:ext cx="303000" cy="1832700"/>
          </a:xfrm>
          <a:prstGeom prst="bentConnector3">
            <a:avLst>
              <a:gd fmla="val 49988" name="adj1"/>
            </a:avLst>
          </a:prstGeom>
          <a:solidFill>
            <a:schemeClr val="accent1"/>
          </a:solidFill>
          <a:ln cap="flat" cmpd="sng" w="9525">
            <a:solidFill>
              <a:schemeClr val="dk1"/>
            </a:solidFill>
            <a:prstDash val="solid"/>
            <a:round/>
            <a:headEnd len="sm" w="sm" type="none"/>
            <a:tailEnd len="med" w="med" type="triangle"/>
          </a:ln>
        </p:spPr>
      </p:cxnSp>
      <p:cxnSp>
        <p:nvCxnSpPr>
          <p:cNvPr id="482" name="Google Shape;482;p21"/>
          <p:cNvCxnSpPr>
            <a:stCxn id="476" idx="3"/>
            <a:endCxn id="477" idx="1"/>
          </p:cNvCxnSpPr>
          <p:nvPr/>
        </p:nvCxnSpPr>
        <p:spPr>
          <a:xfrm flipH="1" rot="10800000">
            <a:off x="1537091" y="3678989"/>
            <a:ext cx="303000" cy="3900"/>
          </a:xfrm>
          <a:prstGeom prst="bentConnector3">
            <a:avLst>
              <a:gd fmla="val 49988" name="adj1"/>
            </a:avLst>
          </a:prstGeom>
          <a:solidFill>
            <a:schemeClr val="accent1"/>
          </a:solidFill>
          <a:ln cap="flat" cmpd="sng" w="9525">
            <a:solidFill>
              <a:schemeClr val="dk1"/>
            </a:solidFill>
            <a:prstDash val="solid"/>
            <a:round/>
            <a:headEnd len="sm" w="sm" type="none"/>
            <a:tailEnd len="med" w="med" type="triangle"/>
          </a:ln>
        </p:spPr>
      </p:cxnSp>
      <p:sp>
        <p:nvSpPr>
          <p:cNvPr id="483" name="Google Shape;483;p21"/>
          <p:cNvSpPr/>
          <p:nvPr/>
        </p:nvSpPr>
        <p:spPr>
          <a:xfrm>
            <a:off x="3584757" y="1199067"/>
            <a:ext cx="3027430" cy="340519"/>
          </a:xfrm>
          <a:prstGeom prst="roundRect">
            <a:avLst>
              <a:gd fmla="val 16667" name="adj"/>
            </a:avLst>
          </a:prstGeom>
          <a:solidFill>
            <a:schemeClr val="accent4"/>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400"/>
              <a:buFont typeface="Arial"/>
              <a:buNone/>
            </a:pPr>
            <a:r>
              <a:rPr b="0" lang="en-GB" sz="1400">
                <a:solidFill>
                  <a:schemeClr val="dk1"/>
                </a:solidFill>
                <a:latin typeface="Arial"/>
                <a:ea typeface="Arial"/>
                <a:cs typeface="Arial"/>
                <a:sym typeface="Arial"/>
              </a:rPr>
              <a:t>Authors of the doctrine? Partly</a:t>
            </a:r>
            <a:endParaRPr b="0" i="0" sz="1400" u="none" cap="none" strike="noStrike">
              <a:solidFill>
                <a:schemeClr val="dk1"/>
              </a:solidFill>
              <a:latin typeface="Arial"/>
              <a:ea typeface="Arial"/>
              <a:cs typeface="Arial"/>
              <a:sym typeface="Arial"/>
            </a:endParaRPr>
          </a:p>
        </p:txBody>
      </p:sp>
      <p:sp>
        <p:nvSpPr>
          <p:cNvPr id="484" name="Google Shape;484;p21"/>
          <p:cNvSpPr/>
          <p:nvPr/>
        </p:nvSpPr>
        <p:spPr>
          <a:xfrm>
            <a:off x="3584757" y="1587769"/>
            <a:ext cx="3027431" cy="340519"/>
          </a:xfrm>
          <a:prstGeom prst="roundRect">
            <a:avLst>
              <a:gd fmla="val 16667" name="adj"/>
            </a:avLst>
          </a:prstGeom>
          <a:solidFill>
            <a:srgbClr val="C4E0B2"/>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400"/>
              <a:buFont typeface="Arial"/>
              <a:buNone/>
            </a:pPr>
            <a:r>
              <a:rPr b="0" lang="en-GB" sz="1400">
                <a:solidFill>
                  <a:schemeClr val="dk1"/>
                </a:solidFill>
                <a:latin typeface="Arial"/>
                <a:ea typeface="Arial"/>
                <a:cs typeface="Arial"/>
                <a:sym typeface="Arial"/>
              </a:rPr>
              <a:t>Most successful cmdr(s)? Yes</a:t>
            </a:r>
            <a:endParaRPr b="0" i="0" sz="1400" u="none" cap="none" strike="noStrike">
              <a:solidFill>
                <a:schemeClr val="dk1"/>
              </a:solidFill>
              <a:latin typeface="Arial"/>
              <a:ea typeface="Arial"/>
              <a:cs typeface="Arial"/>
              <a:sym typeface="Arial"/>
            </a:endParaRPr>
          </a:p>
        </p:txBody>
      </p:sp>
      <p:sp>
        <p:nvSpPr>
          <p:cNvPr id="485" name="Google Shape;485;p21"/>
          <p:cNvSpPr/>
          <p:nvPr/>
        </p:nvSpPr>
        <p:spPr>
          <a:xfrm>
            <a:off x="3584757" y="2365174"/>
            <a:ext cx="3027431" cy="340519"/>
          </a:xfrm>
          <a:prstGeom prst="roundRect">
            <a:avLst>
              <a:gd fmla="val 16667" name="adj"/>
            </a:avLst>
          </a:prstGeom>
          <a:solidFill>
            <a:srgbClr val="C4E0B2"/>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400"/>
              <a:buFont typeface="Arial"/>
              <a:buNone/>
            </a:pPr>
            <a:r>
              <a:rPr b="0" lang="en-GB" sz="1400">
                <a:solidFill>
                  <a:schemeClr val="dk1"/>
                </a:solidFill>
                <a:latin typeface="Arial"/>
                <a:ea typeface="Arial"/>
                <a:cs typeface="Arial"/>
                <a:sym typeface="Arial"/>
              </a:rPr>
              <a:t>Most successful operations? Yes</a:t>
            </a:r>
            <a:endParaRPr b="0" i="0" sz="1400" u="none" cap="none" strike="noStrike">
              <a:solidFill>
                <a:schemeClr val="dk1"/>
              </a:solidFill>
              <a:latin typeface="Arial"/>
              <a:ea typeface="Arial"/>
              <a:cs typeface="Arial"/>
              <a:sym typeface="Arial"/>
            </a:endParaRPr>
          </a:p>
        </p:txBody>
      </p:sp>
      <p:cxnSp>
        <p:nvCxnSpPr>
          <p:cNvPr id="486" name="Google Shape;486;p21"/>
          <p:cNvCxnSpPr>
            <a:stCxn id="478" idx="3"/>
            <a:endCxn id="483" idx="1"/>
          </p:cNvCxnSpPr>
          <p:nvPr/>
        </p:nvCxnSpPr>
        <p:spPr>
          <a:xfrm flipH="1" rot="10800000">
            <a:off x="3198531" y="1369240"/>
            <a:ext cx="386100" cy="582600"/>
          </a:xfrm>
          <a:prstGeom prst="bentConnector3">
            <a:avLst>
              <a:gd fmla="val 50016" name="adj1"/>
            </a:avLst>
          </a:prstGeom>
          <a:solidFill>
            <a:schemeClr val="accent1"/>
          </a:solidFill>
          <a:ln cap="flat" cmpd="sng" w="9525">
            <a:solidFill>
              <a:schemeClr val="dk1"/>
            </a:solidFill>
            <a:prstDash val="solid"/>
            <a:round/>
            <a:headEnd len="sm" w="sm" type="none"/>
            <a:tailEnd len="med" w="med" type="triangle"/>
          </a:ln>
        </p:spPr>
      </p:cxnSp>
      <p:cxnSp>
        <p:nvCxnSpPr>
          <p:cNvPr id="487" name="Google Shape;487;p21"/>
          <p:cNvCxnSpPr>
            <a:stCxn id="478" idx="3"/>
            <a:endCxn id="485" idx="1"/>
          </p:cNvCxnSpPr>
          <p:nvPr/>
        </p:nvCxnSpPr>
        <p:spPr>
          <a:xfrm>
            <a:off x="3198531" y="1951840"/>
            <a:ext cx="386100" cy="583500"/>
          </a:xfrm>
          <a:prstGeom prst="bentConnector3">
            <a:avLst>
              <a:gd fmla="val 50016" name="adj1"/>
            </a:avLst>
          </a:prstGeom>
          <a:solidFill>
            <a:schemeClr val="accent1"/>
          </a:solidFill>
          <a:ln cap="flat" cmpd="sng" w="9525">
            <a:solidFill>
              <a:schemeClr val="dk1"/>
            </a:solidFill>
            <a:prstDash val="solid"/>
            <a:round/>
            <a:headEnd len="sm" w="sm" type="none"/>
            <a:tailEnd len="med" w="med" type="triangle"/>
          </a:ln>
        </p:spPr>
      </p:cxnSp>
      <p:cxnSp>
        <p:nvCxnSpPr>
          <p:cNvPr id="488" name="Google Shape;488;p21"/>
          <p:cNvCxnSpPr>
            <a:stCxn id="478" idx="3"/>
            <a:endCxn id="484" idx="1"/>
          </p:cNvCxnSpPr>
          <p:nvPr/>
        </p:nvCxnSpPr>
        <p:spPr>
          <a:xfrm flipH="1" rot="10800000">
            <a:off x="3198531" y="1758040"/>
            <a:ext cx="386100" cy="193800"/>
          </a:xfrm>
          <a:prstGeom prst="bentConnector3">
            <a:avLst>
              <a:gd fmla="val 50016" name="adj1"/>
            </a:avLst>
          </a:prstGeom>
          <a:solidFill>
            <a:schemeClr val="accent1"/>
          </a:solidFill>
          <a:ln cap="flat" cmpd="sng" w="9525">
            <a:solidFill>
              <a:schemeClr val="dk1"/>
            </a:solidFill>
            <a:prstDash val="solid"/>
            <a:round/>
            <a:headEnd len="sm" w="sm" type="none"/>
            <a:tailEnd len="med" w="med" type="triangle"/>
          </a:ln>
        </p:spPr>
      </p:cxnSp>
      <p:sp>
        <p:nvSpPr>
          <p:cNvPr id="489" name="Google Shape;489;p21"/>
          <p:cNvSpPr/>
          <p:nvPr/>
        </p:nvSpPr>
        <p:spPr>
          <a:xfrm>
            <a:off x="3584757" y="2930116"/>
            <a:ext cx="3027430" cy="340519"/>
          </a:xfrm>
          <a:prstGeom prst="roundRect">
            <a:avLst>
              <a:gd fmla="val 16667" name="adj"/>
            </a:avLst>
          </a:prstGeom>
          <a:solidFill>
            <a:srgbClr val="C4E0B2"/>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400"/>
              <a:buFont typeface="Arial"/>
              <a:buNone/>
            </a:pPr>
            <a:r>
              <a:rPr b="0" lang="en-GB" sz="1400">
                <a:solidFill>
                  <a:schemeClr val="dk1"/>
                </a:solidFill>
                <a:latin typeface="Arial"/>
                <a:ea typeface="Arial"/>
                <a:cs typeface="Arial"/>
                <a:sym typeface="Arial"/>
              </a:rPr>
              <a:t>Distances advanced? Yes</a:t>
            </a:r>
            <a:endParaRPr b="0" i="0" sz="1400" u="none" cap="none" strike="noStrike">
              <a:solidFill>
                <a:schemeClr val="dk1"/>
              </a:solidFill>
              <a:latin typeface="Arial"/>
              <a:ea typeface="Arial"/>
              <a:cs typeface="Arial"/>
              <a:sym typeface="Arial"/>
            </a:endParaRPr>
          </a:p>
        </p:txBody>
      </p:sp>
      <p:sp>
        <p:nvSpPr>
          <p:cNvPr id="490" name="Google Shape;490;p21"/>
          <p:cNvSpPr/>
          <p:nvPr/>
        </p:nvSpPr>
        <p:spPr>
          <a:xfrm>
            <a:off x="3584757" y="3318818"/>
            <a:ext cx="3027431" cy="340519"/>
          </a:xfrm>
          <a:prstGeom prst="roundRect">
            <a:avLst>
              <a:gd fmla="val 16667" name="adj"/>
            </a:avLst>
          </a:prstGeom>
          <a:solidFill>
            <a:srgbClr val="C4E0B2"/>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400"/>
              <a:buFont typeface="Arial"/>
              <a:buNone/>
            </a:pPr>
            <a:r>
              <a:rPr b="0" lang="en-GB" sz="1400">
                <a:solidFill>
                  <a:schemeClr val="dk1"/>
                </a:solidFill>
                <a:latin typeface="Arial"/>
                <a:ea typeface="Arial"/>
                <a:cs typeface="Arial"/>
                <a:sym typeface="Arial"/>
              </a:rPr>
              <a:t>Endurance or time taken? Yes</a:t>
            </a:r>
            <a:endParaRPr b="0" i="0" sz="1400" u="none" cap="none" strike="noStrike">
              <a:solidFill>
                <a:schemeClr val="dk1"/>
              </a:solidFill>
              <a:latin typeface="Arial"/>
              <a:ea typeface="Arial"/>
              <a:cs typeface="Arial"/>
              <a:sym typeface="Arial"/>
            </a:endParaRPr>
          </a:p>
        </p:txBody>
      </p:sp>
      <p:sp>
        <p:nvSpPr>
          <p:cNvPr id="491" name="Google Shape;491;p21"/>
          <p:cNvSpPr/>
          <p:nvPr/>
        </p:nvSpPr>
        <p:spPr>
          <a:xfrm>
            <a:off x="3584757" y="4096223"/>
            <a:ext cx="3027431" cy="340519"/>
          </a:xfrm>
          <a:prstGeom prst="roundRect">
            <a:avLst>
              <a:gd fmla="val 16667" name="adj"/>
            </a:avLst>
          </a:prstGeom>
          <a:solidFill>
            <a:srgbClr val="FF6600"/>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400"/>
              <a:buFont typeface="Arial"/>
              <a:buNone/>
            </a:pPr>
            <a:r>
              <a:rPr b="0" lang="en-GB" sz="1400">
                <a:solidFill>
                  <a:schemeClr val="dk1"/>
                </a:solidFill>
                <a:latin typeface="Arial"/>
                <a:ea typeface="Arial"/>
                <a:cs typeface="Arial"/>
                <a:sym typeface="Arial"/>
              </a:rPr>
              <a:t>Enemy losses? No</a:t>
            </a:r>
            <a:endParaRPr b="0" i="0" sz="1400" u="none" cap="none" strike="noStrike">
              <a:solidFill>
                <a:schemeClr val="dk1"/>
              </a:solidFill>
              <a:latin typeface="Arial"/>
              <a:ea typeface="Arial"/>
              <a:cs typeface="Arial"/>
              <a:sym typeface="Arial"/>
            </a:endParaRPr>
          </a:p>
        </p:txBody>
      </p:sp>
      <p:sp>
        <p:nvSpPr>
          <p:cNvPr id="492" name="Google Shape;492;p21"/>
          <p:cNvSpPr/>
          <p:nvPr/>
        </p:nvSpPr>
        <p:spPr>
          <a:xfrm>
            <a:off x="3584756" y="3707519"/>
            <a:ext cx="3027431" cy="340519"/>
          </a:xfrm>
          <a:prstGeom prst="roundRect">
            <a:avLst>
              <a:gd fmla="val 16667" name="adj"/>
            </a:avLst>
          </a:prstGeom>
          <a:solidFill>
            <a:srgbClr val="C4E0B2"/>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b="0" lang="en-GB" sz="1400">
                <a:solidFill>
                  <a:schemeClr val="dk1"/>
                </a:solidFill>
                <a:latin typeface="Arial"/>
                <a:ea typeface="Arial"/>
                <a:cs typeface="Arial"/>
                <a:sym typeface="Arial"/>
              </a:rPr>
              <a:t>Own losses? Yes, %</a:t>
            </a:r>
            <a:endParaRPr b="0" i="0" sz="1400" u="none" cap="none" strike="noStrike">
              <a:solidFill>
                <a:schemeClr val="dk1"/>
              </a:solidFill>
              <a:latin typeface="Arial"/>
              <a:ea typeface="Arial"/>
              <a:cs typeface="Arial"/>
              <a:sym typeface="Arial"/>
            </a:endParaRPr>
          </a:p>
        </p:txBody>
      </p:sp>
      <p:cxnSp>
        <p:nvCxnSpPr>
          <p:cNvPr id="493" name="Google Shape;493;p21"/>
          <p:cNvCxnSpPr>
            <a:stCxn id="477" idx="3"/>
            <a:endCxn id="489" idx="1"/>
          </p:cNvCxnSpPr>
          <p:nvPr/>
        </p:nvCxnSpPr>
        <p:spPr>
          <a:xfrm flipH="1" rot="10800000">
            <a:off x="3198531" y="3100318"/>
            <a:ext cx="386100" cy="578700"/>
          </a:xfrm>
          <a:prstGeom prst="bentConnector3">
            <a:avLst>
              <a:gd fmla="val 50016" name="adj1"/>
            </a:avLst>
          </a:prstGeom>
          <a:solidFill>
            <a:schemeClr val="accent1"/>
          </a:solidFill>
          <a:ln cap="flat" cmpd="sng" w="9525">
            <a:solidFill>
              <a:schemeClr val="dk1"/>
            </a:solidFill>
            <a:prstDash val="solid"/>
            <a:round/>
            <a:headEnd len="sm" w="sm" type="none"/>
            <a:tailEnd len="med" w="med" type="triangle"/>
          </a:ln>
        </p:spPr>
      </p:cxnSp>
      <p:cxnSp>
        <p:nvCxnSpPr>
          <p:cNvPr id="494" name="Google Shape;494;p21"/>
          <p:cNvCxnSpPr>
            <a:stCxn id="477" idx="3"/>
            <a:endCxn id="492" idx="1"/>
          </p:cNvCxnSpPr>
          <p:nvPr/>
        </p:nvCxnSpPr>
        <p:spPr>
          <a:xfrm>
            <a:off x="3198531" y="3679018"/>
            <a:ext cx="386100" cy="198900"/>
          </a:xfrm>
          <a:prstGeom prst="bentConnector3">
            <a:avLst>
              <a:gd fmla="val 50016" name="adj1"/>
            </a:avLst>
          </a:prstGeom>
          <a:solidFill>
            <a:schemeClr val="accent1"/>
          </a:solidFill>
          <a:ln cap="flat" cmpd="sng" w="9525">
            <a:solidFill>
              <a:schemeClr val="dk1"/>
            </a:solidFill>
            <a:prstDash val="solid"/>
            <a:round/>
            <a:headEnd len="sm" w="sm" type="none"/>
            <a:tailEnd len="med" w="med" type="triangle"/>
          </a:ln>
        </p:spPr>
      </p:cxnSp>
      <p:cxnSp>
        <p:nvCxnSpPr>
          <p:cNvPr id="495" name="Google Shape;495;p21"/>
          <p:cNvCxnSpPr>
            <a:stCxn id="477" idx="3"/>
            <a:endCxn id="491" idx="1"/>
          </p:cNvCxnSpPr>
          <p:nvPr/>
        </p:nvCxnSpPr>
        <p:spPr>
          <a:xfrm>
            <a:off x="3198531" y="3679018"/>
            <a:ext cx="386100" cy="587400"/>
          </a:xfrm>
          <a:prstGeom prst="bentConnector3">
            <a:avLst>
              <a:gd fmla="val 50016" name="adj1"/>
            </a:avLst>
          </a:prstGeom>
          <a:solidFill>
            <a:schemeClr val="accent1"/>
          </a:solidFill>
          <a:ln cap="flat" cmpd="sng" w="9525">
            <a:solidFill>
              <a:schemeClr val="dk1"/>
            </a:solidFill>
            <a:prstDash val="solid"/>
            <a:round/>
            <a:headEnd len="sm" w="sm" type="none"/>
            <a:tailEnd len="med" w="med" type="triangle"/>
          </a:ln>
        </p:spPr>
      </p:cxnSp>
      <p:cxnSp>
        <p:nvCxnSpPr>
          <p:cNvPr id="496" name="Google Shape;496;p21"/>
          <p:cNvCxnSpPr>
            <a:stCxn id="477" idx="3"/>
            <a:endCxn id="490" idx="1"/>
          </p:cNvCxnSpPr>
          <p:nvPr/>
        </p:nvCxnSpPr>
        <p:spPr>
          <a:xfrm flipH="1" rot="10800000">
            <a:off x="3198531" y="3489118"/>
            <a:ext cx="386100" cy="189900"/>
          </a:xfrm>
          <a:prstGeom prst="bentConnector3">
            <a:avLst>
              <a:gd fmla="val 50016" name="adj1"/>
            </a:avLst>
          </a:prstGeom>
          <a:solidFill>
            <a:schemeClr val="accent1"/>
          </a:solidFill>
          <a:ln cap="flat" cmpd="sng" w="9525">
            <a:solidFill>
              <a:schemeClr val="dk1"/>
            </a:solidFill>
            <a:prstDash val="solid"/>
            <a:round/>
            <a:headEnd len="sm" w="sm" type="none"/>
            <a:tailEnd len="med" w="med" type="triangle"/>
          </a:ln>
        </p:spPr>
      </p:cxnSp>
      <p:sp>
        <p:nvSpPr>
          <p:cNvPr id="497" name="Google Shape;497;p21"/>
          <p:cNvSpPr/>
          <p:nvPr/>
        </p:nvSpPr>
        <p:spPr>
          <a:xfrm>
            <a:off x="3584756" y="4653424"/>
            <a:ext cx="1764204" cy="817245"/>
          </a:xfrm>
          <a:prstGeom prst="roundRect">
            <a:avLst>
              <a:gd fmla="val 16667" name="adj"/>
            </a:avLst>
          </a:prstGeom>
          <a:solidFill>
            <a:schemeClr val="accent4"/>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400"/>
              <a:buFont typeface="Arial"/>
              <a:buNone/>
            </a:pPr>
            <a:r>
              <a:rPr b="0" lang="en-GB" sz="1400">
                <a:solidFill>
                  <a:schemeClr val="dk1"/>
                </a:solidFill>
                <a:latin typeface="Arial"/>
                <a:ea typeface="Arial"/>
                <a:cs typeface="Arial"/>
                <a:sym typeface="Arial"/>
              </a:rPr>
              <a:t>Who were the tank army commanders in Ukraine?</a:t>
            </a:r>
            <a:endParaRPr b="0" i="0" sz="1400" u="none" cap="none" strike="noStrike">
              <a:solidFill>
                <a:schemeClr val="dk1"/>
              </a:solidFill>
              <a:latin typeface="Arial"/>
              <a:ea typeface="Arial"/>
              <a:cs typeface="Arial"/>
              <a:sym typeface="Arial"/>
            </a:endParaRPr>
          </a:p>
        </p:txBody>
      </p:sp>
      <p:sp>
        <p:nvSpPr>
          <p:cNvPr id="498" name="Google Shape;498;p21"/>
          <p:cNvSpPr/>
          <p:nvPr/>
        </p:nvSpPr>
        <p:spPr>
          <a:xfrm>
            <a:off x="3584756" y="5794242"/>
            <a:ext cx="1764204" cy="578882"/>
          </a:xfrm>
          <a:prstGeom prst="roundRect">
            <a:avLst>
              <a:gd fmla="val 16667" name="adj"/>
            </a:avLst>
          </a:prstGeom>
          <a:solidFill>
            <a:schemeClr val="accent4"/>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400"/>
              <a:buFont typeface="Arial"/>
              <a:buNone/>
            </a:pPr>
            <a:r>
              <a:rPr b="0" lang="en-GB" sz="1400">
                <a:solidFill>
                  <a:schemeClr val="dk1"/>
                </a:solidFill>
                <a:latin typeface="Arial"/>
                <a:ea typeface="Arial"/>
                <a:cs typeface="Arial"/>
                <a:sym typeface="Arial"/>
              </a:rPr>
              <a:t>What were their experiences?</a:t>
            </a:r>
            <a:endParaRPr b="0" i="0" sz="1400" u="none" cap="none" strike="noStrike">
              <a:solidFill>
                <a:schemeClr val="dk1"/>
              </a:solidFill>
              <a:latin typeface="Arial"/>
              <a:ea typeface="Arial"/>
              <a:cs typeface="Arial"/>
              <a:sym typeface="Arial"/>
            </a:endParaRPr>
          </a:p>
        </p:txBody>
      </p:sp>
      <p:cxnSp>
        <p:nvCxnSpPr>
          <p:cNvPr id="499" name="Google Shape;499;p21"/>
          <p:cNvCxnSpPr>
            <a:stCxn id="479" idx="3"/>
            <a:endCxn id="497" idx="1"/>
          </p:cNvCxnSpPr>
          <p:nvPr/>
        </p:nvCxnSpPr>
        <p:spPr>
          <a:xfrm flipH="1" rot="10800000">
            <a:off x="3198531" y="5061956"/>
            <a:ext cx="386100" cy="453600"/>
          </a:xfrm>
          <a:prstGeom prst="bentConnector3">
            <a:avLst>
              <a:gd fmla="val 50016" name="adj1"/>
            </a:avLst>
          </a:prstGeom>
          <a:solidFill>
            <a:schemeClr val="accent1"/>
          </a:solidFill>
          <a:ln cap="flat" cmpd="sng" w="9525">
            <a:solidFill>
              <a:schemeClr val="dk1"/>
            </a:solidFill>
            <a:prstDash val="solid"/>
            <a:round/>
            <a:headEnd len="sm" w="sm" type="none"/>
            <a:tailEnd len="med" w="med" type="triangle"/>
          </a:ln>
        </p:spPr>
      </p:cxnSp>
      <p:cxnSp>
        <p:nvCxnSpPr>
          <p:cNvPr id="500" name="Google Shape;500;p21"/>
          <p:cNvCxnSpPr>
            <a:stCxn id="479" idx="3"/>
            <a:endCxn id="498" idx="1"/>
          </p:cNvCxnSpPr>
          <p:nvPr/>
        </p:nvCxnSpPr>
        <p:spPr>
          <a:xfrm>
            <a:off x="3198531" y="5515556"/>
            <a:ext cx="386100" cy="568200"/>
          </a:xfrm>
          <a:prstGeom prst="bentConnector3">
            <a:avLst>
              <a:gd fmla="val 50016" name="adj1"/>
            </a:avLst>
          </a:prstGeom>
          <a:solidFill>
            <a:schemeClr val="accent1"/>
          </a:solidFill>
          <a:ln cap="flat" cmpd="sng" w="9525">
            <a:solidFill>
              <a:schemeClr val="dk1"/>
            </a:solidFill>
            <a:prstDash val="solid"/>
            <a:round/>
            <a:headEnd len="sm" w="sm" type="none"/>
            <a:tailEnd len="med" w="med" type="triangle"/>
          </a:ln>
        </p:spPr>
      </p:cxnSp>
      <p:sp>
        <p:nvSpPr>
          <p:cNvPr id="501" name="Google Shape;501;p21"/>
          <p:cNvSpPr txBox="1"/>
          <p:nvPr/>
        </p:nvSpPr>
        <p:spPr>
          <a:xfrm>
            <a:off x="6728038" y="1140047"/>
            <a:ext cx="3027431" cy="461665"/>
          </a:xfrm>
          <a:prstGeom prst="rect">
            <a:avLst/>
          </a:prstGeom>
          <a:noFill/>
          <a:ln>
            <a:noFill/>
          </a:ln>
        </p:spPr>
        <p:txBody>
          <a:bodyPr anchorCtr="0" anchor="t" bIns="45700" lIns="91425" spcFirstLastPara="1" rIns="91425" wrap="square" tIns="45700">
            <a:spAutoFit/>
          </a:bodyPr>
          <a:lstStyle/>
          <a:p>
            <a:pPr indent="-179388" lvl="0" marL="179388" marR="0" rtl="0" algn="l">
              <a:spcBef>
                <a:spcPts val="0"/>
              </a:spcBef>
              <a:spcAft>
                <a:spcPts val="0"/>
              </a:spcAft>
              <a:buClr>
                <a:srgbClr val="BF9000"/>
              </a:buClr>
              <a:buSzPts val="1200"/>
              <a:buFont typeface="Arial"/>
              <a:buChar char="•"/>
            </a:pPr>
            <a:r>
              <a:rPr b="0" lang="en-GB" sz="1200">
                <a:solidFill>
                  <a:srgbClr val="BF9000"/>
                </a:solidFill>
                <a:latin typeface="Arial"/>
                <a:ea typeface="Arial"/>
                <a:cs typeface="Arial"/>
                <a:sym typeface="Arial"/>
              </a:rPr>
              <a:t>Rotmistrov and Katukov held relevant positions for longest but were not best </a:t>
            </a:r>
            <a:endParaRPr/>
          </a:p>
        </p:txBody>
      </p:sp>
      <p:sp>
        <p:nvSpPr>
          <p:cNvPr id="502" name="Google Shape;502;p21"/>
          <p:cNvSpPr txBox="1"/>
          <p:nvPr/>
        </p:nvSpPr>
        <p:spPr>
          <a:xfrm>
            <a:off x="6728038" y="1541492"/>
            <a:ext cx="3027431" cy="461665"/>
          </a:xfrm>
          <a:prstGeom prst="rect">
            <a:avLst/>
          </a:prstGeom>
          <a:noFill/>
          <a:ln>
            <a:noFill/>
          </a:ln>
        </p:spPr>
        <p:txBody>
          <a:bodyPr anchorCtr="0" anchor="t" bIns="45700" lIns="91425" spcFirstLastPara="1" rIns="91425" wrap="square" tIns="45700">
            <a:spAutoFit/>
          </a:bodyPr>
          <a:lstStyle/>
          <a:p>
            <a:pPr indent="-179388" lvl="0" marL="179388" marR="0" rtl="0" algn="l">
              <a:spcBef>
                <a:spcPts val="0"/>
              </a:spcBef>
              <a:spcAft>
                <a:spcPts val="0"/>
              </a:spcAft>
              <a:buClr>
                <a:srgbClr val="548135"/>
              </a:buClr>
              <a:buSzPts val="1200"/>
              <a:buFont typeface="Arial"/>
              <a:buChar char="•"/>
            </a:pPr>
            <a:r>
              <a:rPr b="0" lang="en-GB" sz="1200">
                <a:solidFill>
                  <a:srgbClr val="548135"/>
                </a:solidFill>
                <a:latin typeface="Arial"/>
                <a:ea typeface="Arial"/>
                <a:cs typeface="Arial"/>
                <a:sym typeface="Arial"/>
              </a:rPr>
              <a:t>Bogdanov and Rybalko did better re drivers but held positions for less time</a:t>
            </a:r>
            <a:endParaRPr/>
          </a:p>
        </p:txBody>
      </p:sp>
      <p:sp>
        <p:nvSpPr>
          <p:cNvPr id="503" name="Google Shape;503;p21"/>
          <p:cNvSpPr txBox="1"/>
          <p:nvPr/>
        </p:nvSpPr>
        <p:spPr>
          <a:xfrm>
            <a:off x="6728038" y="2294426"/>
            <a:ext cx="3027431" cy="461665"/>
          </a:xfrm>
          <a:prstGeom prst="rect">
            <a:avLst/>
          </a:prstGeom>
          <a:noFill/>
          <a:ln>
            <a:noFill/>
          </a:ln>
        </p:spPr>
        <p:txBody>
          <a:bodyPr anchorCtr="0" anchor="t" bIns="45700" lIns="91425" spcFirstLastPara="1" rIns="91425" wrap="square" tIns="45700">
            <a:spAutoFit/>
          </a:bodyPr>
          <a:lstStyle/>
          <a:p>
            <a:pPr indent="-179388" lvl="0" marL="179388" marR="0" rtl="0" algn="l">
              <a:spcBef>
                <a:spcPts val="0"/>
              </a:spcBef>
              <a:spcAft>
                <a:spcPts val="0"/>
              </a:spcAft>
              <a:buClr>
                <a:srgbClr val="548135"/>
              </a:buClr>
              <a:buSzPts val="1200"/>
              <a:buFont typeface="Arial"/>
              <a:buChar char="•"/>
            </a:pPr>
            <a:r>
              <a:rPr b="0" lang="en-GB" sz="1200">
                <a:solidFill>
                  <a:srgbClr val="548135"/>
                </a:solidFill>
                <a:latin typeface="Arial"/>
                <a:ea typeface="Arial"/>
                <a:cs typeface="Arial"/>
                <a:sym typeface="Arial"/>
              </a:rPr>
              <a:t>Vistula-Oder was the exemplar from…</a:t>
            </a:r>
            <a:endParaRPr/>
          </a:p>
          <a:p>
            <a:pPr indent="-179388" lvl="0" marL="179388" marR="0" rtl="0" algn="l">
              <a:spcBef>
                <a:spcPts val="0"/>
              </a:spcBef>
              <a:spcAft>
                <a:spcPts val="0"/>
              </a:spcAft>
              <a:buClr>
                <a:srgbClr val="548135"/>
              </a:buClr>
              <a:buSzPts val="1200"/>
              <a:buFont typeface="Arial"/>
              <a:buChar char="•"/>
            </a:pPr>
            <a:r>
              <a:rPr b="0" lang="en-GB" sz="1200">
                <a:solidFill>
                  <a:srgbClr val="548135"/>
                </a:solidFill>
                <a:latin typeface="Arial"/>
                <a:ea typeface="Arial"/>
                <a:cs typeface="Arial"/>
                <a:sym typeface="Arial"/>
              </a:rPr>
              <a:t>Lvov-Sandomierz &amp; Bagration lessons</a:t>
            </a:r>
            <a:endParaRPr/>
          </a:p>
        </p:txBody>
      </p:sp>
      <p:sp>
        <p:nvSpPr>
          <p:cNvPr id="504" name="Google Shape;504;p21"/>
          <p:cNvSpPr/>
          <p:nvPr/>
        </p:nvSpPr>
        <p:spPr>
          <a:xfrm>
            <a:off x="6636116" y="2907145"/>
            <a:ext cx="118800" cy="1176024"/>
          </a:xfrm>
          <a:prstGeom prst="rightBrace">
            <a:avLst>
              <a:gd fmla="val 8333" name="adj1"/>
              <a:gd fmla="val 50000" name="adj2"/>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1" i="0" sz="1800" u="none" cap="none" strike="noStrike">
              <a:solidFill>
                <a:schemeClr val="dk1"/>
              </a:solidFill>
              <a:latin typeface="Arial"/>
              <a:ea typeface="Arial"/>
              <a:cs typeface="Arial"/>
              <a:sym typeface="Arial"/>
            </a:endParaRPr>
          </a:p>
        </p:txBody>
      </p:sp>
      <p:sp>
        <p:nvSpPr>
          <p:cNvPr id="505" name="Google Shape;505;p21"/>
          <p:cNvSpPr txBox="1"/>
          <p:nvPr/>
        </p:nvSpPr>
        <p:spPr>
          <a:xfrm>
            <a:off x="6728038" y="2878165"/>
            <a:ext cx="3119351"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GB" sz="1200">
                <a:solidFill>
                  <a:srgbClr val="548135"/>
                </a:solidFill>
                <a:latin typeface="Arial"/>
                <a:ea typeface="Arial"/>
                <a:cs typeface="Arial"/>
                <a:sym typeface="Arial"/>
              </a:rPr>
              <a:t>Dominant learning drivers of doctrine were</a:t>
            </a:r>
            <a:endParaRPr/>
          </a:p>
          <a:p>
            <a:pPr indent="-179388" lvl="0" marL="179388" marR="0" rtl="0" algn="l">
              <a:spcBef>
                <a:spcPts val="0"/>
              </a:spcBef>
              <a:spcAft>
                <a:spcPts val="0"/>
              </a:spcAft>
              <a:buClr>
                <a:srgbClr val="548135"/>
              </a:buClr>
              <a:buSzPts val="1200"/>
              <a:buFont typeface="Arial"/>
              <a:buChar char="•"/>
            </a:pPr>
            <a:r>
              <a:rPr b="0" lang="en-GB" sz="1200">
                <a:solidFill>
                  <a:srgbClr val="548135"/>
                </a:solidFill>
                <a:latin typeface="Arial"/>
                <a:ea typeface="Arial"/>
                <a:cs typeface="Arial"/>
                <a:sym typeface="Arial"/>
              </a:rPr>
              <a:t>km of advance per % tank losses (~depth of penetration ‘benefit’)</a:t>
            </a:r>
            <a:endParaRPr/>
          </a:p>
          <a:p>
            <a:pPr indent="-179388" lvl="0" marL="179388" marR="0" rtl="0" algn="l">
              <a:spcBef>
                <a:spcPts val="0"/>
              </a:spcBef>
              <a:spcAft>
                <a:spcPts val="0"/>
              </a:spcAft>
              <a:buClr>
                <a:srgbClr val="548135"/>
              </a:buClr>
              <a:buSzPts val="1200"/>
              <a:buFont typeface="Arial"/>
              <a:buChar char="•"/>
            </a:pPr>
            <a:r>
              <a:rPr b="0" lang="en-GB" sz="1200">
                <a:solidFill>
                  <a:srgbClr val="548135"/>
                </a:solidFill>
                <a:latin typeface="Arial"/>
                <a:ea typeface="Arial"/>
                <a:cs typeface="Arial"/>
                <a:sym typeface="Arial"/>
              </a:rPr>
              <a:t>% tank losses (~cost)</a:t>
            </a:r>
            <a:endParaRPr/>
          </a:p>
          <a:p>
            <a:pPr indent="-179388" lvl="0" marL="179388" marR="0" rtl="0" algn="l">
              <a:spcBef>
                <a:spcPts val="0"/>
              </a:spcBef>
              <a:spcAft>
                <a:spcPts val="0"/>
              </a:spcAft>
              <a:buClr>
                <a:srgbClr val="548135"/>
              </a:buClr>
              <a:buSzPts val="1200"/>
              <a:buFont typeface="Arial"/>
              <a:buChar char="•"/>
            </a:pPr>
            <a:r>
              <a:rPr b="0" lang="en-GB" sz="1200">
                <a:solidFill>
                  <a:srgbClr val="548135"/>
                </a:solidFill>
                <a:latin typeface="Arial"/>
                <a:ea typeface="Arial"/>
                <a:cs typeface="Arial"/>
                <a:sym typeface="Arial"/>
              </a:rPr>
              <a:t>km of advance per day of operation per % tank losses (~speed, depth vs cost)</a:t>
            </a:r>
            <a:endParaRPr/>
          </a:p>
        </p:txBody>
      </p:sp>
      <p:sp>
        <p:nvSpPr>
          <p:cNvPr id="506" name="Google Shape;506;p21"/>
          <p:cNvSpPr txBox="1"/>
          <p:nvPr/>
        </p:nvSpPr>
        <p:spPr>
          <a:xfrm>
            <a:off x="481508" y="1350990"/>
            <a:ext cx="1207047" cy="1200329"/>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lang="en-GB" sz="1200">
                <a:solidFill>
                  <a:schemeClr val="dk1"/>
                </a:solidFill>
                <a:latin typeface="Arial"/>
                <a:ea typeface="Arial"/>
                <a:cs typeface="Arial"/>
                <a:sym typeface="Arial"/>
              </a:rPr>
              <a:t>Assuming we know what they knew/ thought at the time doctrine was written</a:t>
            </a:r>
            <a:endParaRPr/>
          </a:p>
        </p:txBody>
      </p:sp>
      <p:sp>
        <p:nvSpPr>
          <p:cNvPr id="507" name="Google Shape;507;p21"/>
          <p:cNvSpPr txBox="1"/>
          <p:nvPr/>
        </p:nvSpPr>
        <p:spPr>
          <a:xfrm>
            <a:off x="297321" y="4828452"/>
            <a:ext cx="1392169" cy="1384995"/>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lang="en-GB" sz="1200">
                <a:solidFill>
                  <a:schemeClr val="dk1"/>
                </a:solidFill>
                <a:latin typeface="Arial"/>
                <a:ea typeface="Arial"/>
                <a:cs typeface="Arial"/>
                <a:sym typeface="Arial"/>
              </a:rPr>
              <a:t>Assuming conversion from success to doctrine after WW2 will be the same after Ukraine</a:t>
            </a:r>
            <a:endParaRPr/>
          </a:p>
        </p:txBody>
      </p:sp>
      <p:sp>
        <p:nvSpPr>
          <p:cNvPr id="508" name="Google Shape;508;p21"/>
          <p:cNvSpPr/>
          <p:nvPr/>
        </p:nvSpPr>
        <p:spPr>
          <a:xfrm>
            <a:off x="3584755" y="1976471"/>
            <a:ext cx="3027431" cy="340519"/>
          </a:xfrm>
          <a:prstGeom prst="roundRect">
            <a:avLst>
              <a:gd fmla="val 16667" name="adj"/>
            </a:avLst>
          </a:prstGeom>
          <a:solidFill>
            <a:schemeClr val="accent4"/>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400"/>
              <a:buFont typeface="Arial"/>
              <a:buNone/>
            </a:pPr>
            <a:r>
              <a:rPr b="0" lang="en-GB" sz="1400">
                <a:solidFill>
                  <a:schemeClr val="dk1"/>
                </a:solidFill>
                <a:latin typeface="Arial"/>
                <a:ea typeface="Arial"/>
                <a:cs typeface="Arial"/>
                <a:sym typeface="Arial"/>
              </a:rPr>
              <a:t>Most teachable practices? Partly</a:t>
            </a:r>
            <a:endParaRPr b="0" i="0" sz="1400" u="none" cap="none" strike="noStrike">
              <a:solidFill>
                <a:schemeClr val="dk1"/>
              </a:solidFill>
              <a:latin typeface="Arial"/>
              <a:ea typeface="Arial"/>
              <a:cs typeface="Arial"/>
              <a:sym typeface="Arial"/>
            </a:endParaRPr>
          </a:p>
        </p:txBody>
      </p:sp>
      <p:cxnSp>
        <p:nvCxnSpPr>
          <p:cNvPr id="509" name="Google Shape;509;p21"/>
          <p:cNvCxnSpPr>
            <a:stCxn id="478" idx="3"/>
            <a:endCxn id="508" idx="1"/>
          </p:cNvCxnSpPr>
          <p:nvPr/>
        </p:nvCxnSpPr>
        <p:spPr>
          <a:xfrm>
            <a:off x="3198531" y="1951840"/>
            <a:ext cx="386100" cy="195000"/>
          </a:xfrm>
          <a:prstGeom prst="bentConnector3">
            <a:avLst>
              <a:gd fmla="val 50016" name="adj1"/>
            </a:avLst>
          </a:prstGeom>
          <a:solidFill>
            <a:schemeClr val="accent1"/>
          </a:solidFill>
          <a:ln cap="flat" cmpd="sng" w="9525">
            <a:solidFill>
              <a:schemeClr val="dk1"/>
            </a:solidFill>
            <a:prstDash val="solid"/>
            <a:round/>
            <a:headEnd len="sm" w="sm" type="none"/>
            <a:tailEnd len="med" w="med" type="triangle"/>
          </a:ln>
        </p:spPr>
      </p:cxnSp>
      <p:sp>
        <p:nvSpPr>
          <p:cNvPr id="510" name="Google Shape;510;p21"/>
          <p:cNvSpPr txBox="1"/>
          <p:nvPr/>
        </p:nvSpPr>
        <p:spPr>
          <a:xfrm>
            <a:off x="6728037" y="1923377"/>
            <a:ext cx="3027431" cy="461665"/>
          </a:xfrm>
          <a:prstGeom prst="rect">
            <a:avLst/>
          </a:prstGeom>
          <a:noFill/>
          <a:ln>
            <a:noFill/>
          </a:ln>
        </p:spPr>
        <p:txBody>
          <a:bodyPr anchorCtr="0" anchor="t" bIns="45700" lIns="91425" spcFirstLastPara="1" rIns="91425" wrap="square" tIns="45700">
            <a:spAutoFit/>
          </a:bodyPr>
          <a:lstStyle/>
          <a:p>
            <a:pPr indent="-179388" lvl="0" marL="179388" marR="0" rtl="0" algn="l">
              <a:spcBef>
                <a:spcPts val="0"/>
              </a:spcBef>
              <a:spcAft>
                <a:spcPts val="0"/>
              </a:spcAft>
              <a:buClr>
                <a:srgbClr val="BF9000"/>
              </a:buClr>
              <a:buSzPts val="1200"/>
              <a:buFont typeface="Arial"/>
              <a:buChar char="•"/>
            </a:pPr>
            <a:r>
              <a:rPr b="0" lang="en-GB" sz="1200">
                <a:solidFill>
                  <a:srgbClr val="BF9000"/>
                </a:solidFill>
                <a:latin typeface="Arial"/>
                <a:ea typeface="Arial"/>
                <a:cs typeface="Arial"/>
                <a:sym typeface="Arial"/>
              </a:rPr>
              <a:t>Perhaps Katukov’s practices were more easily taught and implemented?</a:t>
            </a:r>
            <a:endParaRPr/>
          </a:p>
        </p:txBody>
      </p:sp>
      <p:sp>
        <p:nvSpPr>
          <p:cNvPr id="511" name="Google Shape;511;p21"/>
          <p:cNvSpPr txBox="1"/>
          <p:nvPr/>
        </p:nvSpPr>
        <p:spPr>
          <a:xfrm>
            <a:off x="6728037" y="4030686"/>
            <a:ext cx="3027431" cy="461665"/>
          </a:xfrm>
          <a:prstGeom prst="rect">
            <a:avLst/>
          </a:prstGeom>
          <a:noFill/>
          <a:ln>
            <a:noFill/>
          </a:ln>
        </p:spPr>
        <p:txBody>
          <a:bodyPr anchorCtr="0" anchor="t" bIns="45700" lIns="91425" spcFirstLastPara="1" rIns="91425" wrap="square" tIns="45700">
            <a:spAutoFit/>
          </a:bodyPr>
          <a:lstStyle/>
          <a:p>
            <a:pPr indent="-179388" lvl="0" marL="179388" marR="0" rtl="0" algn="l">
              <a:spcBef>
                <a:spcPts val="0"/>
              </a:spcBef>
              <a:spcAft>
                <a:spcPts val="0"/>
              </a:spcAft>
              <a:buClr>
                <a:srgbClr val="FF0000"/>
              </a:buClr>
              <a:buSzPts val="1200"/>
              <a:buFont typeface="Arial"/>
              <a:buChar char="•"/>
            </a:pPr>
            <a:r>
              <a:rPr b="0" lang="en-GB" sz="1200">
                <a:solidFill>
                  <a:srgbClr val="FF0000"/>
                </a:solidFill>
                <a:latin typeface="Arial"/>
                <a:ea typeface="Arial"/>
                <a:cs typeface="Arial"/>
                <a:sym typeface="Arial"/>
              </a:rPr>
              <a:t>Difficult to link to individual army action</a:t>
            </a:r>
            <a:endParaRPr/>
          </a:p>
          <a:p>
            <a:pPr indent="-179388" lvl="0" marL="179388" marR="0" rtl="0" algn="l">
              <a:spcBef>
                <a:spcPts val="0"/>
              </a:spcBef>
              <a:spcAft>
                <a:spcPts val="0"/>
              </a:spcAft>
              <a:buClr>
                <a:srgbClr val="FF0000"/>
              </a:buClr>
              <a:buSzPts val="1200"/>
              <a:buFont typeface="Arial"/>
              <a:buChar char="•"/>
            </a:pPr>
            <a:r>
              <a:rPr b="0" lang="en-GB" sz="1200">
                <a:solidFill>
                  <a:srgbClr val="FF0000"/>
                </a:solidFill>
                <a:latin typeface="Arial"/>
                <a:ea typeface="Arial"/>
                <a:cs typeface="Arial"/>
                <a:sym typeface="Arial"/>
              </a:rPr>
              <a:t>Dependent on enemy reaction</a:t>
            </a:r>
            <a:endParaRPr/>
          </a:p>
        </p:txBody>
      </p:sp>
      <p:cxnSp>
        <p:nvCxnSpPr>
          <p:cNvPr id="512" name="Google Shape;512;p21"/>
          <p:cNvCxnSpPr>
            <a:stCxn id="497" idx="3"/>
            <a:endCxn id="473" idx="1"/>
          </p:cNvCxnSpPr>
          <p:nvPr/>
        </p:nvCxnSpPr>
        <p:spPr>
          <a:xfrm>
            <a:off x="5348960" y="5062047"/>
            <a:ext cx="678600" cy="371400"/>
          </a:xfrm>
          <a:prstGeom prst="bentConnector3">
            <a:avLst>
              <a:gd fmla="val 50006" name="adj1"/>
            </a:avLst>
          </a:prstGeom>
          <a:solidFill>
            <a:schemeClr val="accent1"/>
          </a:solidFill>
          <a:ln cap="flat" cmpd="sng" w="9525">
            <a:solidFill>
              <a:schemeClr val="dk1"/>
            </a:solidFill>
            <a:prstDash val="solid"/>
            <a:round/>
            <a:headEnd len="sm" w="sm" type="none"/>
            <a:tailEnd len="med" w="med" type="triangle"/>
          </a:ln>
        </p:spPr>
      </p:cxnSp>
      <p:cxnSp>
        <p:nvCxnSpPr>
          <p:cNvPr id="513" name="Google Shape;513;p21"/>
          <p:cNvCxnSpPr>
            <a:stCxn id="498" idx="3"/>
            <a:endCxn id="473" idx="1"/>
          </p:cNvCxnSpPr>
          <p:nvPr/>
        </p:nvCxnSpPr>
        <p:spPr>
          <a:xfrm flipH="1" rot="10800000">
            <a:off x="5348960" y="5433283"/>
            <a:ext cx="678600" cy="650400"/>
          </a:xfrm>
          <a:prstGeom prst="bentConnector3">
            <a:avLst>
              <a:gd fmla="val 50006" name="adj1"/>
            </a:avLst>
          </a:prstGeom>
          <a:solidFill>
            <a:schemeClr val="accent1"/>
          </a:solidFill>
          <a:ln cap="flat" cmpd="sng" w="9525">
            <a:solidFill>
              <a:schemeClr val="dk1"/>
            </a:solidFill>
            <a:prstDash val="solid"/>
            <a:round/>
            <a:headEnd len="sm" w="sm" type="none"/>
            <a:tailEnd len="med" w="med" type="triangl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22"/>
          <p:cNvSpPr txBox="1"/>
          <p:nvPr>
            <p:ph type="ctrTitle"/>
          </p:nvPr>
        </p:nvSpPr>
        <p:spPr>
          <a:xfrm>
            <a:off x="742950" y="2236787"/>
            <a:ext cx="8420100" cy="14700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Predicting Russian</a:t>
            </a:r>
            <a:br>
              <a:rPr lang="en-GB"/>
            </a:br>
            <a:r>
              <a:rPr lang="en-GB"/>
              <a:t>Tank Army doctrine</a:t>
            </a:r>
            <a:br>
              <a:rPr lang="en-GB"/>
            </a:br>
            <a:r>
              <a:rPr lang="en-GB"/>
              <a:t>from historical patterns</a:t>
            </a:r>
            <a:br>
              <a:rPr lang="en-GB"/>
            </a:br>
            <a:r>
              <a:rPr lang="en-GB"/>
              <a:t>of doctrine development</a:t>
            </a:r>
            <a:endParaRPr/>
          </a:p>
        </p:txBody>
      </p:sp>
      <p:sp>
        <p:nvSpPr>
          <p:cNvPr id="519" name="Google Shape;519;p22"/>
          <p:cNvSpPr txBox="1"/>
          <p:nvPr>
            <p:ph idx="1" type="subTitle"/>
          </p:nvPr>
        </p:nvSpPr>
        <p:spPr>
          <a:xfrm>
            <a:off x="1485900" y="3886200"/>
            <a:ext cx="6934200" cy="1752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3F3F3F"/>
              </a:buClr>
              <a:buSzPts val="1600"/>
              <a:buFont typeface="Calibri"/>
              <a:buNone/>
            </a:pPr>
            <a:r>
              <a:rPr lang="en-GB"/>
              <a:t>Dr Darrell Jaya-Ratnam (DIEM Analytics)</a:t>
            </a:r>
            <a:endParaRPr/>
          </a:p>
          <a:p>
            <a:pPr indent="0" lvl="0" marL="0" rtl="0" algn="ctr">
              <a:spcBef>
                <a:spcPts val="0"/>
              </a:spcBef>
              <a:spcAft>
                <a:spcPts val="0"/>
              </a:spcAft>
              <a:buClr>
                <a:srgbClr val="3F3F3F"/>
              </a:buClr>
              <a:buSzPts val="1600"/>
              <a:buFont typeface="Calibri"/>
              <a:buNone/>
            </a:pPr>
            <a:r>
              <a:rPr lang="en-GB"/>
              <a:t>Lt Col R Siewert (NATO SHAPE Red Team)</a:t>
            </a:r>
            <a:endParaRPr/>
          </a:p>
          <a:p>
            <a:pPr indent="0" lvl="0" marL="0" rtl="0" algn="ctr">
              <a:spcBef>
                <a:spcPts val="0"/>
              </a:spcBef>
              <a:spcAft>
                <a:spcPts val="0"/>
              </a:spcAft>
              <a:buClr>
                <a:srgbClr val="3F3F3F"/>
              </a:buClr>
              <a:buSzPts val="1600"/>
              <a:buFont typeface="Calibri"/>
              <a:buNone/>
            </a:pPr>
            <a:r>
              <a:t/>
            </a:r>
            <a:endParaRPr/>
          </a:p>
          <a:p>
            <a:pPr indent="0" lvl="0" marL="0" rtl="0" algn="ctr">
              <a:spcBef>
                <a:spcPts val="0"/>
              </a:spcBef>
              <a:spcAft>
                <a:spcPts val="0"/>
              </a:spcAft>
              <a:buClr>
                <a:srgbClr val="3F3F3F"/>
              </a:buClr>
              <a:buSzPts val="1600"/>
              <a:buFont typeface="Calibri"/>
              <a:buNone/>
            </a:pPr>
            <a:r>
              <a:rPr lang="en-GB"/>
              <a:t>ISMOR 42</a:t>
            </a:r>
            <a:endParaRPr/>
          </a:p>
          <a:p>
            <a:pPr indent="0" lvl="0" marL="0" rtl="0" algn="ctr">
              <a:spcBef>
                <a:spcPts val="0"/>
              </a:spcBef>
              <a:spcAft>
                <a:spcPts val="0"/>
              </a:spcAft>
              <a:buClr>
                <a:srgbClr val="3F3F3F"/>
              </a:buClr>
              <a:buSzPts val="1600"/>
              <a:buFont typeface="Calibri"/>
              <a:buNone/>
            </a:pPr>
            <a:r>
              <a:rPr lang="en-GB"/>
              <a:t>July 2025</a:t>
            </a:r>
            <a:endParaRPr/>
          </a:p>
        </p:txBody>
      </p:sp>
      <p:pic>
        <p:nvPicPr>
          <p:cNvPr id="520" name="Google Shape;520;p22"/>
          <p:cNvPicPr preferRelativeResize="0"/>
          <p:nvPr/>
        </p:nvPicPr>
        <p:blipFill rotWithShape="1">
          <a:blip r:embed="rId3">
            <a:alphaModFix/>
          </a:blip>
          <a:srcRect b="0" l="0" r="0" t="0"/>
          <a:stretch/>
        </p:blipFill>
        <p:spPr>
          <a:xfrm>
            <a:off x="324709" y="2570989"/>
            <a:ext cx="2795588" cy="330495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3"/>
          <p:cNvSpPr txBox="1"/>
          <p:nvPr>
            <p:ph idx="1" type="body"/>
          </p:nvPr>
        </p:nvSpPr>
        <p:spPr>
          <a:xfrm>
            <a:off x="917448" y="5376735"/>
            <a:ext cx="8278368" cy="1141548"/>
          </a:xfrm>
          <a:prstGeom prst="rect">
            <a:avLst/>
          </a:prstGeom>
          <a:noFill/>
          <a:ln>
            <a:noFill/>
          </a:ln>
        </p:spPr>
        <p:txBody>
          <a:bodyPr anchorCtr="0" anchor="t" bIns="45700" lIns="91425" spcFirstLastPara="1" rIns="91425" wrap="square" tIns="45700">
            <a:noAutofit/>
          </a:bodyPr>
          <a:lstStyle/>
          <a:p>
            <a:pPr indent="0" lvl="0" marL="0" rtl="0" algn="just">
              <a:lnSpc>
                <a:spcPct val="150000"/>
              </a:lnSpc>
              <a:spcBef>
                <a:spcPts val="0"/>
              </a:spcBef>
              <a:spcAft>
                <a:spcPts val="0"/>
              </a:spcAft>
              <a:buSzPts val="1600"/>
              <a:buNone/>
            </a:pPr>
            <a:r>
              <a:rPr lang="en-GB" sz="1600">
                <a:latin typeface="Calibri"/>
                <a:ea typeface="Calibri"/>
                <a:cs typeface="Calibri"/>
                <a:sym typeface="Calibri"/>
              </a:rPr>
              <a:t>“SHAPE’s experts are still looking at how to optimize intelligence gathering, integrating artificial intelligence into the headquarters, and building out their own wargaming capability, with a team of experts who live, breathe, eat, and sleep Russian tactics as the “red team” on the other side.” (Foreign Policy - </a:t>
            </a:r>
            <a:r>
              <a:rPr lang="en-GB" sz="1600" u="sng">
                <a:solidFill>
                  <a:schemeClr val="hlink"/>
                </a:solidFill>
                <a:latin typeface="Calibri"/>
                <a:ea typeface="Calibri"/>
                <a:cs typeface="Calibri"/>
                <a:sym typeface="Calibri"/>
                <a:hlinkClick r:id="rId3"/>
              </a:rPr>
              <a:t>https://foreignpolicy.com/2024/02/28/nato-russia-ukraine-war-shape-command-center-headquarters-military-reforms/</a:t>
            </a:r>
            <a:r>
              <a:rPr lang="en-GB" sz="1600">
                <a:latin typeface="Calibri"/>
                <a:ea typeface="Calibri"/>
                <a:cs typeface="Calibri"/>
                <a:sym typeface="Calibri"/>
              </a:rPr>
              <a:t>)</a:t>
            </a:r>
            <a:endParaRPr/>
          </a:p>
        </p:txBody>
      </p:sp>
      <p:pic>
        <p:nvPicPr>
          <p:cNvPr id="106" name="Google Shape;106;p3"/>
          <p:cNvPicPr preferRelativeResize="0"/>
          <p:nvPr/>
        </p:nvPicPr>
        <p:blipFill rotWithShape="1">
          <a:blip r:embed="rId4">
            <a:alphaModFix/>
          </a:blip>
          <a:srcRect b="0" l="0" r="0" t="0"/>
          <a:stretch/>
        </p:blipFill>
        <p:spPr>
          <a:xfrm>
            <a:off x="0" y="-1"/>
            <a:ext cx="9906000" cy="979055"/>
          </a:xfrm>
          <a:prstGeom prst="rect">
            <a:avLst/>
          </a:prstGeom>
          <a:noFill/>
          <a:ln>
            <a:noFill/>
          </a:ln>
        </p:spPr>
      </p:pic>
      <p:pic>
        <p:nvPicPr>
          <p:cNvPr descr="A screenshot of a news article&#10;&#10;Description automatically generated" id="107" name="Google Shape;107;p3"/>
          <p:cNvPicPr preferRelativeResize="0"/>
          <p:nvPr/>
        </p:nvPicPr>
        <p:blipFill rotWithShape="1">
          <a:blip r:embed="rId5">
            <a:alphaModFix/>
          </a:blip>
          <a:srcRect b="0" l="7258" r="8672" t="0"/>
          <a:stretch/>
        </p:blipFill>
        <p:spPr>
          <a:xfrm>
            <a:off x="1995298" y="101801"/>
            <a:ext cx="5915404" cy="539735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4"/>
          <p:cNvSpPr txBox="1"/>
          <p:nvPr>
            <p:ph type="title"/>
          </p:nvPr>
        </p:nvSpPr>
        <p:spPr>
          <a:xfrm>
            <a:off x="1274617" y="88670"/>
            <a:ext cx="7647710" cy="96384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solidFill>
                  <a:srgbClr val="7F7F7F"/>
                </a:solidFill>
              </a:rPr>
              <a:t>Introduction | </a:t>
            </a:r>
            <a:r>
              <a:rPr lang="en-GB"/>
              <a:t>Research questions and hypotheses</a:t>
            </a:r>
            <a:endParaRPr/>
          </a:p>
        </p:txBody>
      </p:sp>
      <p:pic>
        <p:nvPicPr>
          <p:cNvPr id="113" name="Google Shape;113;p4"/>
          <p:cNvPicPr preferRelativeResize="0"/>
          <p:nvPr/>
        </p:nvPicPr>
        <p:blipFill rotWithShape="1">
          <a:blip r:embed="rId3">
            <a:alphaModFix/>
          </a:blip>
          <a:srcRect b="0" l="0" r="0" t="0"/>
          <a:stretch/>
        </p:blipFill>
        <p:spPr>
          <a:xfrm>
            <a:off x="8931429" y="84292"/>
            <a:ext cx="774546" cy="915671"/>
          </a:xfrm>
          <a:prstGeom prst="rect">
            <a:avLst/>
          </a:prstGeom>
          <a:noFill/>
          <a:ln>
            <a:noFill/>
          </a:ln>
        </p:spPr>
      </p:pic>
      <p:sp>
        <p:nvSpPr>
          <p:cNvPr id="114" name="Google Shape;114;p4"/>
          <p:cNvSpPr/>
          <p:nvPr/>
        </p:nvSpPr>
        <p:spPr>
          <a:xfrm>
            <a:off x="297321" y="2608287"/>
            <a:ext cx="1239770" cy="2149197"/>
          </a:xfrm>
          <a:prstGeom prst="roundRect">
            <a:avLst>
              <a:gd fmla="val 16667" name="adj"/>
            </a:avLst>
          </a:prstGeom>
          <a:solidFill>
            <a:srgbClr val="C00000"/>
          </a:solidFill>
          <a:ln cap="flat" cmpd="sng" w="9525">
            <a:solidFill>
              <a:schemeClr val="dk1"/>
            </a:solidFill>
            <a:prstDash val="solid"/>
            <a:round/>
            <a:headEnd len="sm" w="sm" type="none"/>
            <a:tailEnd len="sm" w="sm" type="none"/>
          </a:ln>
        </p:spPr>
        <p:txBody>
          <a:bodyPr anchorCtr="0" anchor="ctr" bIns="45700" lIns="36000" spcFirstLastPara="1" rIns="36000" wrap="square" tIns="45700">
            <a:spAutoFit/>
          </a:bodyPr>
          <a:lstStyle/>
          <a:p>
            <a:pPr indent="0" lvl="0" marL="0" marR="0" rtl="0" algn="ctr">
              <a:lnSpc>
                <a:spcPct val="100000"/>
              </a:lnSpc>
              <a:spcBef>
                <a:spcPts val="0"/>
              </a:spcBef>
              <a:spcAft>
                <a:spcPts val="0"/>
              </a:spcAft>
              <a:buClr>
                <a:schemeClr val="lt1"/>
              </a:buClr>
              <a:buSzPts val="1400"/>
              <a:buFont typeface="Arial"/>
              <a:buNone/>
            </a:pPr>
            <a:r>
              <a:rPr b="0" i="0" lang="en-GB" sz="1400" u="none" cap="none" strike="noStrike">
                <a:solidFill>
                  <a:schemeClr val="lt1"/>
                </a:solidFill>
                <a:latin typeface="Arial"/>
                <a:ea typeface="Arial"/>
                <a:cs typeface="Arial"/>
                <a:sym typeface="Arial"/>
              </a:rPr>
              <a:t>What will Russian tank army doctrine be in 2030+ as a result of experience from Ukraine?</a:t>
            </a:r>
            <a:endParaRPr/>
          </a:p>
        </p:txBody>
      </p:sp>
      <p:sp>
        <p:nvSpPr>
          <p:cNvPr id="115" name="Google Shape;115;p4"/>
          <p:cNvSpPr/>
          <p:nvPr/>
        </p:nvSpPr>
        <p:spPr>
          <a:xfrm>
            <a:off x="1840020" y="3035903"/>
            <a:ext cx="1358511" cy="1293971"/>
          </a:xfrm>
          <a:prstGeom prst="roundRect">
            <a:avLst>
              <a:gd fmla="val 16667" name="adj"/>
            </a:avLst>
          </a:prstGeom>
          <a:solidFill>
            <a:srgbClr val="C55A11"/>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400"/>
              <a:buFont typeface="Arial"/>
              <a:buNone/>
            </a:pPr>
            <a:r>
              <a:rPr b="0" lang="en-GB" sz="1400">
                <a:solidFill>
                  <a:schemeClr val="lt1"/>
                </a:solidFill>
                <a:latin typeface="Arial"/>
                <a:ea typeface="Arial"/>
                <a:cs typeface="Arial"/>
                <a:sym typeface="Arial"/>
              </a:rPr>
              <a:t>What aspect of their experience drove the doctrine?</a:t>
            </a:r>
            <a:endParaRPr b="0" i="0" sz="1400" u="none" cap="none" strike="noStrike">
              <a:solidFill>
                <a:schemeClr val="lt1"/>
              </a:solidFill>
              <a:latin typeface="Arial"/>
              <a:ea typeface="Arial"/>
              <a:cs typeface="Arial"/>
              <a:sym typeface="Arial"/>
            </a:endParaRPr>
          </a:p>
        </p:txBody>
      </p:sp>
      <p:sp>
        <p:nvSpPr>
          <p:cNvPr id="116" name="Google Shape;116;p4"/>
          <p:cNvSpPr/>
          <p:nvPr/>
        </p:nvSpPr>
        <p:spPr>
          <a:xfrm>
            <a:off x="1840020" y="1199067"/>
            <a:ext cx="1358511" cy="1505545"/>
          </a:xfrm>
          <a:prstGeom prst="roundRect">
            <a:avLst>
              <a:gd fmla="val 16667" name="adj"/>
            </a:avLst>
          </a:prstGeom>
          <a:solidFill>
            <a:srgbClr val="C55A11"/>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400"/>
              <a:buFont typeface="Arial"/>
              <a:buNone/>
            </a:pPr>
            <a:r>
              <a:rPr b="0" lang="en-GB" sz="1400">
                <a:solidFill>
                  <a:schemeClr val="lt1"/>
                </a:solidFill>
                <a:latin typeface="Arial"/>
                <a:ea typeface="Arial"/>
                <a:cs typeface="Arial"/>
                <a:sym typeface="Arial"/>
              </a:rPr>
              <a:t>Who’s experience from WW2 drove the post-1945 doctrine?</a:t>
            </a:r>
            <a:endParaRPr b="0" i="0" sz="1400" u="none" cap="none" strike="noStrike">
              <a:solidFill>
                <a:schemeClr val="lt1"/>
              </a:solidFill>
              <a:latin typeface="Arial"/>
              <a:ea typeface="Arial"/>
              <a:cs typeface="Arial"/>
              <a:sym typeface="Arial"/>
            </a:endParaRPr>
          </a:p>
        </p:txBody>
      </p:sp>
      <p:sp>
        <p:nvSpPr>
          <p:cNvPr id="117" name="Google Shape;117;p4"/>
          <p:cNvSpPr/>
          <p:nvPr/>
        </p:nvSpPr>
        <p:spPr>
          <a:xfrm>
            <a:off x="1840020" y="4653424"/>
            <a:ext cx="1358511" cy="1724263"/>
          </a:xfrm>
          <a:prstGeom prst="roundRect">
            <a:avLst>
              <a:gd fmla="val 16667" name="adj"/>
            </a:avLst>
          </a:prstGeom>
          <a:solidFill>
            <a:srgbClr val="C55A11"/>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400"/>
              <a:buFont typeface="Arial"/>
              <a:buNone/>
            </a:pPr>
            <a:r>
              <a:rPr b="0" lang="en-GB" sz="1400">
                <a:solidFill>
                  <a:schemeClr val="lt1"/>
                </a:solidFill>
                <a:latin typeface="Arial"/>
                <a:ea typeface="Arial"/>
                <a:cs typeface="Arial"/>
                <a:sym typeface="Arial"/>
              </a:rPr>
              <a:t>What experiences have tank army commanders in Ukraine gained? </a:t>
            </a:r>
            <a:endParaRPr b="0" i="0" sz="1400" u="none" cap="none" strike="noStrike">
              <a:solidFill>
                <a:schemeClr val="lt1"/>
              </a:solidFill>
              <a:latin typeface="Arial"/>
              <a:ea typeface="Arial"/>
              <a:cs typeface="Arial"/>
              <a:sym typeface="Arial"/>
            </a:endParaRPr>
          </a:p>
        </p:txBody>
      </p:sp>
      <p:cxnSp>
        <p:nvCxnSpPr>
          <p:cNvPr id="118" name="Google Shape;118;p4"/>
          <p:cNvCxnSpPr>
            <a:stCxn id="114" idx="3"/>
            <a:endCxn id="116" idx="1"/>
          </p:cNvCxnSpPr>
          <p:nvPr/>
        </p:nvCxnSpPr>
        <p:spPr>
          <a:xfrm flipH="1" rot="10800000">
            <a:off x="1537091" y="1951886"/>
            <a:ext cx="303000" cy="1731000"/>
          </a:xfrm>
          <a:prstGeom prst="bentConnector3">
            <a:avLst>
              <a:gd fmla="val 50000" name="adj1"/>
            </a:avLst>
          </a:prstGeom>
          <a:solidFill>
            <a:schemeClr val="accent1"/>
          </a:solidFill>
          <a:ln cap="flat" cmpd="sng" w="9525">
            <a:solidFill>
              <a:schemeClr val="dk1"/>
            </a:solidFill>
            <a:prstDash val="solid"/>
            <a:round/>
            <a:headEnd len="sm" w="sm" type="none"/>
            <a:tailEnd len="med" w="med" type="triangle"/>
          </a:ln>
        </p:spPr>
      </p:cxnSp>
      <p:cxnSp>
        <p:nvCxnSpPr>
          <p:cNvPr id="119" name="Google Shape;119;p4"/>
          <p:cNvCxnSpPr>
            <a:stCxn id="114" idx="3"/>
            <a:endCxn id="117" idx="1"/>
          </p:cNvCxnSpPr>
          <p:nvPr/>
        </p:nvCxnSpPr>
        <p:spPr>
          <a:xfrm>
            <a:off x="1537091" y="3682886"/>
            <a:ext cx="303000" cy="1832700"/>
          </a:xfrm>
          <a:prstGeom prst="bentConnector3">
            <a:avLst>
              <a:gd fmla="val 49988" name="adj1"/>
            </a:avLst>
          </a:prstGeom>
          <a:solidFill>
            <a:schemeClr val="accent1"/>
          </a:solidFill>
          <a:ln cap="flat" cmpd="sng" w="9525">
            <a:solidFill>
              <a:schemeClr val="dk1"/>
            </a:solidFill>
            <a:prstDash val="solid"/>
            <a:round/>
            <a:headEnd len="sm" w="sm" type="none"/>
            <a:tailEnd len="med" w="med" type="triangle"/>
          </a:ln>
        </p:spPr>
      </p:cxnSp>
      <p:cxnSp>
        <p:nvCxnSpPr>
          <p:cNvPr id="120" name="Google Shape;120;p4"/>
          <p:cNvCxnSpPr>
            <a:stCxn id="114" idx="3"/>
            <a:endCxn id="115" idx="1"/>
          </p:cNvCxnSpPr>
          <p:nvPr/>
        </p:nvCxnSpPr>
        <p:spPr>
          <a:xfrm>
            <a:off x="1537091" y="3682886"/>
            <a:ext cx="303000" cy="600"/>
          </a:xfrm>
          <a:prstGeom prst="bentConnector3">
            <a:avLst>
              <a:gd fmla="val 49988" name="adj1"/>
            </a:avLst>
          </a:prstGeom>
          <a:solidFill>
            <a:schemeClr val="accent1"/>
          </a:solidFill>
          <a:ln cap="flat" cmpd="sng" w="9525">
            <a:solidFill>
              <a:schemeClr val="dk1"/>
            </a:solidFill>
            <a:prstDash val="solid"/>
            <a:round/>
            <a:headEnd len="sm" w="sm" type="none"/>
            <a:tailEnd len="med" w="med" type="triangle"/>
          </a:ln>
        </p:spPr>
      </p:cxnSp>
      <p:sp>
        <p:nvSpPr>
          <p:cNvPr id="121" name="Google Shape;121;p4"/>
          <p:cNvSpPr/>
          <p:nvPr/>
        </p:nvSpPr>
        <p:spPr>
          <a:xfrm>
            <a:off x="3584757" y="1199067"/>
            <a:ext cx="3027430" cy="340519"/>
          </a:xfrm>
          <a:prstGeom prst="roundRect">
            <a:avLst>
              <a:gd fmla="val 16667" name="adj"/>
            </a:avLst>
          </a:prstGeom>
          <a:solidFill>
            <a:srgbClr val="F4B081"/>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400"/>
              <a:buFont typeface="Arial"/>
              <a:buNone/>
            </a:pPr>
            <a:r>
              <a:rPr b="0" lang="en-GB" sz="1400">
                <a:solidFill>
                  <a:schemeClr val="dk1"/>
                </a:solidFill>
                <a:latin typeface="Arial"/>
                <a:ea typeface="Arial"/>
                <a:cs typeface="Arial"/>
                <a:sym typeface="Arial"/>
              </a:rPr>
              <a:t>The author of the doctrine?</a:t>
            </a:r>
            <a:endParaRPr b="0" i="0" sz="1400" u="none" cap="none" strike="noStrike">
              <a:solidFill>
                <a:schemeClr val="dk1"/>
              </a:solidFill>
              <a:latin typeface="Arial"/>
              <a:ea typeface="Arial"/>
              <a:cs typeface="Arial"/>
              <a:sym typeface="Arial"/>
            </a:endParaRPr>
          </a:p>
        </p:txBody>
      </p:sp>
      <p:sp>
        <p:nvSpPr>
          <p:cNvPr id="122" name="Google Shape;122;p4"/>
          <p:cNvSpPr/>
          <p:nvPr/>
        </p:nvSpPr>
        <p:spPr>
          <a:xfrm>
            <a:off x="3584757" y="1587769"/>
            <a:ext cx="3027431" cy="340519"/>
          </a:xfrm>
          <a:prstGeom prst="roundRect">
            <a:avLst>
              <a:gd fmla="val 16667" name="adj"/>
            </a:avLst>
          </a:prstGeom>
          <a:solidFill>
            <a:srgbClr val="F4B081"/>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400"/>
              <a:buFont typeface="Arial"/>
              <a:buNone/>
            </a:pPr>
            <a:r>
              <a:rPr b="0" lang="en-GB" sz="1400">
                <a:solidFill>
                  <a:schemeClr val="dk1"/>
                </a:solidFill>
                <a:latin typeface="Arial"/>
                <a:ea typeface="Arial"/>
                <a:cs typeface="Arial"/>
                <a:sym typeface="Arial"/>
              </a:rPr>
              <a:t>The most successful commanders?</a:t>
            </a:r>
            <a:endParaRPr b="0" i="0" sz="1400" u="none" cap="none" strike="noStrike">
              <a:solidFill>
                <a:schemeClr val="dk1"/>
              </a:solidFill>
              <a:latin typeface="Arial"/>
              <a:ea typeface="Arial"/>
              <a:cs typeface="Arial"/>
              <a:sym typeface="Arial"/>
            </a:endParaRPr>
          </a:p>
        </p:txBody>
      </p:sp>
      <p:sp>
        <p:nvSpPr>
          <p:cNvPr id="123" name="Google Shape;123;p4"/>
          <p:cNvSpPr/>
          <p:nvPr/>
        </p:nvSpPr>
        <p:spPr>
          <a:xfrm>
            <a:off x="3584757" y="2365174"/>
            <a:ext cx="3027431" cy="340519"/>
          </a:xfrm>
          <a:prstGeom prst="roundRect">
            <a:avLst>
              <a:gd fmla="val 16667" name="adj"/>
            </a:avLst>
          </a:prstGeom>
          <a:solidFill>
            <a:srgbClr val="F4B081"/>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400"/>
              <a:buFont typeface="Arial"/>
              <a:buNone/>
            </a:pPr>
            <a:r>
              <a:rPr b="0" lang="en-GB" sz="1400">
                <a:solidFill>
                  <a:schemeClr val="dk1"/>
                </a:solidFill>
                <a:latin typeface="Arial"/>
                <a:ea typeface="Arial"/>
                <a:cs typeface="Arial"/>
                <a:sym typeface="Arial"/>
              </a:rPr>
              <a:t>The most successful operations?</a:t>
            </a:r>
            <a:endParaRPr b="0" i="0" sz="1400" u="none" cap="none" strike="noStrike">
              <a:solidFill>
                <a:schemeClr val="dk1"/>
              </a:solidFill>
              <a:latin typeface="Arial"/>
              <a:ea typeface="Arial"/>
              <a:cs typeface="Arial"/>
              <a:sym typeface="Arial"/>
            </a:endParaRPr>
          </a:p>
        </p:txBody>
      </p:sp>
      <p:cxnSp>
        <p:nvCxnSpPr>
          <p:cNvPr id="124" name="Google Shape;124;p4"/>
          <p:cNvCxnSpPr>
            <a:stCxn id="116" idx="3"/>
            <a:endCxn id="121" idx="1"/>
          </p:cNvCxnSpPr>
          <p:nvPr/>
        </p:nvCxnSpPr>
        <p:spPr>
          <a:xfrm flipH="1" rot="10800000">
            <a:off x="3198531" y="1369240"/>
            <a:ext cx="386100" cy="582600"/>
          </a:xfrm>
          <a:prstGeom prst="bentConnector3">
            <a:avLst>
              <a:gd fmla="val 50016" name="adj1"/>
            </a:avLst>
          </a:prstGeom>
          <a:solidFill>
            <a:schemeClr val="accent1"/>
          </a:solidFill>
          <a:ln cap="flat" cmpd="sng" w="9525">
            <a:solidFill>
              <a:schemeClr val="dk1"/>
            </a:solidFill>
            <a:prstDash val="solid"/>
            <a:round/>
            <a:headEnd len="sm" w="sm" type="none"/>
            <a:tailEnd len="med" w="med" type="triangle"/>
          </a:ln>
        </p:spPr>
      </p:cxnSp>
      <p:cxnSp>
        <p:nvCxnSpPr>
          <p:cNvPr id="125" name="Google Shape;125;p4"/>
          <p:cNvCxnSpPr>
            <a:stCxn id="116" idx="3"/>
            <a:endCxn id="123" idx="1"/>
          </p:cNvCxnSpPr>
          <p:nvPr/>
        </p:nvCxnSpPr>
        <p:spPr>
          <a:xfrm>
            <a:off x="3198531" y="1951840"/>
            <a:ext cx="386100" cy="583500"/>
          </a:xfrm>
          <a:prstGeom prst="bentConnector3">
            <a:avLst>
              <a:gd fmla="val 50016" name="adj1"/>
            </a:avLst>
          </a:prstGeom>
          <a:solidFill>
            <a:schemeClr val="accent1"/>
          </a:solidFill>
          <a:ln cap="flat" cmpd="sng" w="9525">
            <a:solidFill>
              <a:schemeClr val="dk1"/>
            </a:solidFill>
            <a:prstDash val="solid"/>
            <a:round/>
            <a:headEnd len="sm" w="sm" type="none"/>
            <a:tailEnd len="med" w="med" type="triangle"/>
          </a:ln>
        </p:spPr>
      </p:cxnSp>
      <p:cxnSp>
        <p:nvCxnSpPr>
          <p:cNvPr id="126" name="Google Shape;126;p4"/>
          <p:cNvCxnSpPr>
            <a:stCxn id="116" idx="3"/>
            <a:endCxn id="122" idx="1"/>
          </p:cNvCxnSpPr>
          <p:nvPr/>
        </p:nvCxnSpPr>
        <p:spPr>
          <a:xfrm flipH="1" rot="10800000">
            <a:off x="3198531" y="1758040"/>
            <a:ext cx="386100" cy="193800"/>
          </a:xfrm>
          <a:prstGeom prst="bentConnector3">
            <a:avLst>
              <a:gd fmla="val 50016" name="adj1"/>
            </a:avLst>
          </a:prstGeom>
          <a:solidFill>
            <a:schemeClr val="accent1"/>
          </a:solidFill>
          <a:ln cap="flat" cmpd="sng" w="9525">
            <a:solidFill>
              <a:schemeClr val="dk1"/>
            </a:solidFill>
            <a:prstDash val="solid"/>
            <a:round/>
            <a:headEnd len="sm" w="sm" type="none"/>
            <a:tailEnd len="med" w="med" type="triangle"/>
          </a:ln>
        </p:spPr>
      </p:cxnSp>
      <p:sp>
        <p:nvSpPr>
          <p:cNvPr id="127" name="Google Shape;127;p4"/>
          <p:cNvSpPr/>
          <p:nvPr/>
        </p:nvSpPr>
        <p:spPr>
          <a:xfrm>
            <a:off x="3584757" y="2930116"/>
            <a:ext cx="3027430" cy="340519"/>
          </a:xfrm>
          <a:prstGeom prst="roundRect">
            <a:avLst>
              <a:gd fmla="val 16667" name="adj"/>
            </a:avLst>
          </a:prstGeom>
          <a:solidFill>
            <a:srgbClr val="F4B081"/>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400"/>
              <a:buFont typeface="Arial"/>
              <a:buNone/>
            </a:pPr>
            <a:r>
              <a:rPr b="0" lang="en-GB" sz="1400">
                <a:solidFill>
                  <a:schemeClr val="dk1"/>
                </a:solidFill>
                <a:latin typeface="Arial"/>
                <a:ea typeface="Arial"/>
                <a:cs typeface="Arial"/>
                <a:sym typeface="Arial"/>
              </a:rPr>
              <a:t>Distances advanced?</a:t>
            </a:r>
            <a:endParaRPr b="0" i="0" sz="1400" u="none" cap="none" strike="noStrike">
              <a:solidFill>
                <a:schemeClr val="dk1"/>
              </a:solidFill>
              <a:latin typeface="Arial"/>
              <a:ea typeface="Arial"/>
              <a:cs typeface="Arial"/>
              <a:sym typeface="Arial"/>
            </a:endParaRPr>
          </a:p>
        </p:txBody>
      </p:sp>
      <p:sp>
        <p:nvSpPr>
          <p:cNvPr id="128" name="Google Shape;128;p4"/>
          <p:cNvSpPr/>
          <p:nvPr/>
        </p:nvSpPr>
        <p:spPr>
          <a:xfrm>
            <a:off x="3584757" y="3318818"/>
            <a:ext cx="3027431" cy="340519"/>
          </a:xfrm>
          <a:prstGeom prst="roundRect">
            <a:avLst>
              <a:gd fmla="val 16667" name="adj"/>
            </a:avLst>
          </a:prstGeom>
          <a:solidFill>
            <a:srgbClr val="F4B081"/>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400"/>
              <a:buFont typeface="Arial"/>
              <a:buNone/>
            </a:pPr>
            <a:r>
              <a:rPr b="0" lang="en-GB" sz="1400">
                <a:solidFill>
                  <a:schemeClr val="dk1"/>
                </a:solidFill>
                <a:latin typeface="Arial"/>
                <a:ea typeface="Arial"/>
                <a:cs typeface="Arial"/>
                <a:sym typeface="Arial"/>
              </a:rPr>
              <a:t>Endurance or time taken?</a:t>
            </a:r>
            <a:endParaRPr b="0" i="0" sz="1400" u="none" cap="none" strike="noStrike">
              <a:solidFill>
                <a:schemeClr val="dk1"/>
              </a:solidFill>
              <a:latin typeface="Arial"/>
              <a:ea typeface="Arial"/>
              <a:cs typeface="Arial"/>
              <a:sym typeface="Arial"/>
            </a:endParaRPr>
          </a:p>
        </p:txBody>
      </p:sp>
      <p:sp>
        <p:nvSpPr>
          <p:cNvPr id="129" name="Google Shape;129;p4"/>
          <p:cNvSpPr/>
          <p:nvPr/>
        </p:nvSpPr>
        <p:spPr>
          <a:xfrm>
            <a:off x="3584757" y="4096223"/>
            <a:ext cx="3027431" cy="340519"/>
          </a:xfrm>
          <a:prstGeom prst="roundRect">
            <a:avLst>
              <a:gd fmla="val 16667" name="adj"/>
            </a:avLst>
          </a:prstGeom>
          <a:solidFill>
            <a:srgbClr val="F4B081"/>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400"/>
              <a:buFont typeface="Arial"/>
              <a:buNone/>
            </a:pPr>
            <a:r>
              <a:rPr b="0" lang="en-GB" sz="1400">
                <a:solidFill>
                  <a:schemeClr val="dk1"/>
                </a:solidFill>
                <a:latin typeface="Arial"/>
                <a:ea typeface="Arial"/>
                <a:cs typeface="Arial"/>
                <a:sym typeface="Arial"/>
              </a:rPr>
              <a:t>Enemy losses (absolute or %)?</a:t>
            </a:r>
            <a:endParaRPr b="0" i="0" sz="1400" u="none" cap="none" strike="noStrike">
              <a:solidFill>
                <a:schemeClr val="dk1"/>
              </a:solidFill>
              <a:latin typeface="Arial"/>
              <a:ea typeface="Arial"/>
              <a:cs typeface="Arial"/>
              <a:sym typeface="Arial"/>
            </a:endParaRPr>
          </a:p>
        </p:txBody>
      </p:sp>
      <p:sp>
        <p:nvSpPr>
          <p:cNvPr id="130" name="Google Shape;130;p4"/>
          <p:cNvSpPr/>
          <p:nvPr/>
        </p:nvSpPr>
        <p:spPr>
          <a:xfrm>
            <a:off x="3584756" y="3707519"/>
            <a:ext cx="3027431" cy="340519"/>
          </a:xfrm>
          <a:prstGeom prst="roundRect">
            <a:avLst>
              <a:gd fmla="val 16667" name="adj"/>
            </a:avLst>
          </a:prstGeom>
          <a:solidFill>
            <a:srgbClr val="F4B081"/>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b="0" lang="en-GB" sz="1400">
                <a:solidFill>
                  <a:schemeClr val="dk1"/>
                </a:solidFill>
                <a:latin typeface="Arial"/>
                <a:ea typeface="Arial"/>
                <a:cs typeface="Arial"/>
                <a:sym typeface="Arial"/>
              </a:rPr>
              <a:t>Own losses (absolute or %)?</a:t>
            </a:r>
            <a:endParaRPr b="0" i="0" sz="1400" u="none" cap="none" strike="noStrike">
              <a:solidFill>
                <a:schemeClr val="dk1"/>
              </a:solidFill>
              <a:latin typeface="Arial"/>
              <a:ea typeface="Arial"/>
              <a:cs typeface="Arial"/>
              <a:sym typeface="Arial"/>
            </a:endParaRPr>
          </a:p>
        </p:txBody>
      </p:sp>
      <p:cxnSp>
        <p:nvCxnSpPr>
          <p:cNvPr id="131" name="Google Shape;131;p4"/>
          <p:cNvCxnSpPr>
            <a:stCxn id="115" idx="3"/>
            <a:endCxn id="127" idx="1"/>
          </p:cNvCxnSpPr>
          <p:nvPr/>
        </p:nvCxnSpPr>
        <p:spPr>
          <a:xfrm flipH="1" rot="10800000">
            <a:off x="3198531" y="3100289"/>
            <a:ext cx="386100" cy="582600"/>
          </a:xfrm>
          <a:prstGeom prst="bentConnector3">
            <a:avLst>
              <a:gd fmla="val 50016" name="adj1"/>
            </a:avLst>
          </a:prstGeom>
          <a:solidFill>
            <a:schemeClr val="accent1"/>
          </a:solidFill>
          <a:ln cap="flat" cmpd="sng" w="9525">
            <a:solidFill>
              <a:schemeClr val="dk1"/>
            </a:solidFill>
            <a:prstDash val="solid"/>
            <a:round/>
            <a:headEnd len="sm" w="sm" type="none"/>
            <a:tailEnd len="med" w="med" type="triangle"/>
          </a:ln>
        </p:spPr>
      </p:cxnSp>
      <p:cxnSp>
        <p:nvCxnSpPr>
          <p:cNvPr id="132" name="Google Shape;132;p4"/>
          <p:cNvCxnSpPr>
            <a:stCxn id="115" idx="3"/>
            <a:endCxn id="130" idx="1"/>
          </p:cNvCxnSpPr>
          <p:nvPr/>
        </p:nvCxnSpPr>
        <p:spPr>
          <a:xfrm>
            <a:off x="3198531" y="3682889"/>
            <a:ext cx="386100" cy="195000"/>
          </a:xfrm>
          <a:prstGeom prst="bentConnector3">
            <a:avLst>
              <a:gd fmla="val 50016" name="adj1"/>
            </a:avLst>
          </a:prstGeom>
          <a:solidFill>
            <a:schemeClr val="accent1"/>
          </a:solidFill>
          <a:ln cap="flat" cmpd="sng" w="9525">
            <a:solidFill>
              <a:schemeClr val="dk1"/>
            </a:solidFill>
            <a:prstDash val="solid"/>
            <a:round/>
            <a:headEnd len="sm" w="sm" type="none"/>
            <a:tailEnd len="med" w="med" type="triangle"/>
          </a:ln>
        </p:spPr>
      </p:cxnSp>
      <p:cxnSp>
        <p:nvCxnSpPr>
          <p:cNvPr id="133" name="Google Shape;133;p4"/>
          <p:cNvCxnSpPr>
            <a:stCxn id="115" idx="3"/>
            <a:endCxn id="129" idx="1"/>
          </p:cNvCxnSpPr>
          <p:nvPr/>
        </p:nvCxnSpPr>
        <p:spPr>
          <a:xfrm>
            <a:off x="3198531" y="3682889"/>
            <a:ext cx="386100" cy="583500"/>
          </a:xfrm>
          <a:prstGeom prst="bentConnector3">
            <a:avLst>
              <a:gd fmla="val 50016" name="adj1"/>
            </a:avLst>
          </a:prstGeom>
          <a:solidFill>
            <a:schemeClr val="accent1"/>
          </a:solidFill>
          <a:ln cap="flat" cmpd="sng" w="9525">
            <a:solidFill>
              <a:schemeClr val="dk1"/>
            </a:solidFill>
            <a:prstDash val="solid"/>
            <a:round/>
            <a:headEnd len="sm" w="sm" type="none"/>
            <a:tailEnd len="med" w="med" type="triangle"/>
          </a:ln>
        </p:spPr>
      </p:cxnSp>
      <p:cxnSp>
        <p:nvCxnSpPr>
          <p:cNvPr id="134" name="Google Shape;134;p4"/>
          <p:cNvCxnSpPr>
            <a:stCxn id="115" idx="3"/>
            <a:endCxn id="128" idx="1"/>
          </p:cNvCxnSpPr>
          <p:nvPr/>
        </p:nvCxnSpPr>
        <p:spPr>
          <a:xfrm flipH="1" rot="10800000">
            <a:off x="3198531" y="3489089"/>
            <a:ext cx="386100" cy="193800"/>
          </a:xfrm>
          <a:prstGeom prst="bentConnector3">
            <a:avLst>
              <a:gd fmla="val 50016" name="adj1"/>
            </a:avLst>
          </a:prstGeom>
          <a:solidFill>
            <a:schemeClr val="accent1"/>
          </a:solidFill>
          <a:ln cap="flat" cmpd="sng" w="9525">
            <a:solidFill>
              <a:schemeClr val="dk1"/>
            </a:solidFill>
            <a:prstDash val="solid"/>
            <a:round/>
            <a:headEnd len="sm" w="sm" type="none"/>
            <a:tailEnd len="med" w="med" type="triangle"/>
          </a:ln>
        </p:spPr>
      </p:cxnSp>
      <p:sp>
        <p:nvSpPr>
          <p:cNvPr id="135" name="Google Shape;135;p4"/>
          <p:cNvSpPr/>
          <p:nvPr/>
        </p:nvSpPr>
        <p:spPr>
          <a:xfrm>
            <a:off x="5903999" y="4866498"/>
            <a:ext cx="3027430" cy="340519"/>
          </a:xfrm>
          <a:prstGeom prst="roundRect">
            <a:avLst>
              <a:gd fmla="val 16667" name="adj"/>
            </a:avLst>
          </a:prstGeom>
          <a:solidFill>
            <a:srgbClr val="F4B081"/>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400"/>
              <a:buFont typeface="Arial"/>
              <a:buNone/>
            </a:pPr>
            <a:r>
              <a:rPr b="0" lang="en-GB" sz="1400">
                <a:solidFill>
                  <a:schemeClr val="dk1"/>
                </a:solidFill>
                <a:latin typeface="Arial"/>
                <a:ea typeface="Arial"/>
                <a:cs typeface="Arial"/>
                <a:sym typeface="Arial"/>
              </a:rPr>
              <a:t>Distances advanced?</a:t>
            </a:r>
            <a:endParaRPr b="0" i="0" sz="1400" u="none" cap="none" strike="noStrike">
              <a:solidFill>
                <a:schemeClr val="dk1"/>
              </a:solidFill>
              <a:latin typeface="Arial"/>
              <a:ea typeface="Arial"/>
              <a:cs typeface="Arial"/>
              <a:sym typeface="Arial"/>
            </a:endParaRPr>
          </a:p>
        </p:txBody>
      </p:sp>
      <p:sp>
        <p:nvSpPr>
          <p:cNvPr id="136" name="Google Shape;136;p4"/>
          <p:cNvSpPr/>
          <p:nvPr/>
        </p:nvSpPr>
        <p:spPr>
          <a:xfrm>
            <a:off x="5903999" y="5255200"/>
            <a:ext cx="3027431" cy="340519"/>
          </a:xfrm>
          <a:prstGeom prst="roundRect">
            <a:avLst>
              <a:gd fmla="val 16667" name="adj"/>
            </a:avLst>
          </a:prstGeom>
          <a:solidFill>
            <a:srgbClr val="F4B081"/>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400"/>
              <a:buFont typeface="Arial"/>
              <a:buNone/>
            </a:pPr>
            <a:r>
              <a:rPr b="0" lang="en-GB" sz="1400">
                <a:solidFill>
                  <a:schemeClr val="dk1"/>
                </a:solidFill>
                <a:latin typeface="Arial"/>
                <a:ea typeface="Arial"/>
                <a:cs typeface="Arial"/>
                <a:sym typeface="Arial"/>
              </a:rPr>
              <a:t>Endurance or time taken?</a:t>
            </a:r>
            <a:endParaRPr b="0" i="0" sz="1400" u="none" cap="none" strike="noStrike">
              <a:solidFill>
                <a:schemeClr val="dk1"/>
              </a:solidFill>
              <a:latin typeface="Arial"/>
              <a:ea typeface="Arial"/>
              <a:cs typeface="Arial"/>
              <a:sym typeface="Arial"/>
            </a:endParaRPr>
          </a:p>
        </p:txBody>
      </p:sp>
      <p:sp>
        <p:nvSpPr>
          <p:cNvPr id="137" name="Google Shape;137;p4"/>
          <p:cNvSpPr/>
          <p:nvPr/>
        </p:nvSpPr>
        <p:spPr>
          <a:xfrm>
            <a:off x="5903999" y="6032605"/>
            <a:ext cx="3027431" cy="340519"/>
          </a:xfrm>
          <a:prstGeom prst="roundRect">
            <a:avLst>
              <a:gd fmla="val 16667" name="adj"/>
            </a:avLst>
          </a:prstGeom>
          <a:solidFill>
            <a:srgbClr val="F4B081"/>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400"/>
              <a:buFont typeface="Arial"/>
              <a:buNone/>
            </a:pPr>
            <a:r>
              <a:rPr b="0" lang="en-GB" sz="1400">
                <a:solidFill>
                  <a:schemeClr val="dk1"/>
                </a:solidFill>
                <a:latin typeface="Arial"/>
                <a:ea typeface="Arial"/>
                <a:cs typeface="Arial"/>
                <a:sym typeface="Arial"/>
              </a:rPr>
              <a:t>Enemy losses (absolute or %)?</a:t>
            </a:r>
            <a:endParaRPr b="0" i="0" sz="1400" u="none" cap="none" strike="noStrike">
              <a:solidFill>
                <a:schemeClr val="dk1"/>
              </a:solidFill>
              <a:latin typeface="Arial"/>
              <a:ea typeface="Arial"/>
              <a:cs typeface="Arial"/>
              <a:sym typeface="Arial"/>
            </a:endParaRPr>
          </a:p>
        </p:txBody>
      </p:sp>
      <p:sp>
        <p:nvSpPr>
          <p:cNvPr id="138" name="Google Shape;138;p4"/>
          <p:cNvSpPr/>
          <p:nvPr/>
        </p:nvSpPr>
        <p:spPr>
          <a:xfrm>
            <a:off x="5903998" y="5643901"/>
            <a:ext cx="3027431" cy="340519"/>
          </a:xfrm>
          <a:prstGeom prst="roundRect">
            <a:avLst>
              <a:gd fmla="val 16667" name="adj"/>
            </a:avLst>
          </a:prstGeom>
          <a:solidFill>
            <a:srgbClr val="F4B081"/>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b="0" lang="en-GB" sz="1400">
                <a:solidFill>
                  <a:schemeClr val="dk1"/>
                </a:solidFill>
                <a:latin typeface="Arial"/>
                <a:ea typeface="Arial"/>
                <a:cs typeface="Arial"/>
                <a:sym typeface="Arial"/>
              </a:rPr>
              <a:t>Own losses (absolute or %)?</a:t>
            </a:r>
            <a:endParaRPr b="0" i="0" sz="1400" u="none" cap="none" strike="noStrike">
              <a:solidFill>
                <a:schemeClr val="dk1"/>
              </a:solidFill>
              <a:latin typeface="Arial"/>
              <a:ea typeface="Arial"/>
              <a:cs typeface="Arial"/>
              <a:sym typeface="Arial"/>
            </a:endParaRPr>
          </a:p>
        </p:txBody>
      </p:sp>
      <p:cxnSp>
        <p:nvCxnSpPr>
          <p:cNvPr id="139" name="Google Shape;139;p4"/>
          <p:cNvCxnSpPr>
            <a:stCxn id="140" idx="3"/>
            <a:endCxn id="135" idx="1"/>
          </p:cNvCxnSpPr>
          <p:nvPr/>
        </p:nvCxnSpPr>
        <p:spPr>
          <a:xfrm flipH="1" rot="10800000">
            <a:off x="5348960" y="5036683"/>
            <a:ext cx="555000" cy="1047000"/>
          </a:xfrm>
          <a:prstGeom prst="bentConnector3">
            <a:avLst>
              <a:gd fmla="val 50004" name="adj1"/>
            </a:avLst>
          </a:prstGeom>
          <a:solidFill>
            <a:schemeClr val="accent1"/>
          </a:solidFill>
          <a:ln cap="flat" cmpd="sng" w="9525">
            <a:solidFill>
              <a:schemeClr val="dk1"/>
            </a:solidFill>
            <a:prstDash val="solid"/>
            <a:round/>
            <a:headEnd len="sm" w="sm" type="none"/>
            <a:tailEnd len="med" w="med" type="triangle"/>
          </a:ln>
        </p:spPr>
      </p:cxnSp>
      <p:cxnSp>
        <p:nvCxnSpPr>
          <p:cNvPr id="141" name="Google Shape;141;p4"/>
          <p:cNvCxnSpPr>
            <a:stCxn id="140" idx="3"/>
            <a:endCxn id="138" idx="1"/>
          </p:cNvCxnSpPr>
          <p:nvPr/>
        </p:nvCxnSpPr>
        <p:spPr>
          <a:xfrm flipH="1" rot="10800000">
            <a:off x="5348960" y="5814283"/>
            <a:ext cx="555000" cy="269400"/>
          </a:xfrm>
          <a:prstGeom prst="bentConnector3">
            <a:avLst>
              <a:gd fmla="val 50003" name="adj1"/>
            </a:avLst>
          </a:prstGeom>
          <a:solidFill>
            <a:schemeClr val="accent1"/>
          </a:solidFill>
          <a:ln cap="flat" cmpd="sng" w="9525">
            <a:solidFill>
              <a:schemeClr val="dk1"/>
            </a:solidFill>
            <a:prstDash val="solid"/>
            <a:round/>
            <a:headEnd len="sm" w="sm" type="none"/>
            <a:tailEnd len="med" w="med" type="triangle"/>
          </a:ln>
        </p:spPr>
      </p:cxnSp>
      <p:cxnSp>
        <p:nvCxnSpPr>
          <p:cNvPr id="142" name="Google Shape;142;p4"/>
          <p:cNvCxnSpPr>
            <a:stCxn id="140" idx="3"/>
            <a:endCxn id="137" idx="1"/>
          </p:cNvCxnSpPr>
          <p:nvPr/>
        </p:nvCxnSpPr>
        <p:spPr>
          <a:xfrm>
            <a:off x="5348960" y="6083683"/>
            <a:ext cx="555000" cy="119100"/>
          </a:xfrm>
          <a:prstGeom prst="bentConnector3">
            <a:avLst>
              <a:gd fmla="val 50004" name="adj1"/>
            </a:avLst>
          </a:prstGeom>
          <a:solidFill>
            <a:schemeClr val="accent1"/>
          </a:solidFill>
          <a:ln cap="flat" cmpd="sng" w="9525">
            <a:solidFill>
              <a:schemeClr val="dk1"/>
            </a:solidFill>
            <a:prstDash val="solid"/>
            <a:round/>
            <a:headEnd len="sm" w="sm" type="none"/>
            <a:tailEnd len="med" w="med" type="triangle"/>
          </a:ln>
        </p:spPr>
      </p:cxnSp>
      <p:cxnSp>
        <p:nvCxnSpPr>
          <p:cNvPr id="143" name="Google Shape;143;p4"/>
          <p:cNvCxnSpPr>
            <a:stCxn id="140" idx="3"/>
            <a:endCxn id="136" idx="1"/>
          </p:cNvCxnSpPr>
          <p:nvPr/>
        </p:nvCxnSpPr>
        <p:spPr>
          <a:xfrm flipH="1" rot="10800000">
            <a:off x="5348960" y="5425483"/>
            <a:ext cx="555000" cy="658200"/>
          </a:xfrm>
          <a:prstGeom prst="bentConnector3">
            <a:avLst>
              <a:gd fmla="val 50004" name="adj1"/>
            </a:avLst>
          </a:prstGeom>
          <a:solidFill>
            <a:schemeClr val="accent1"/>
          </a:solidFill>
          <a:ln cap="flat" cmpd="sng" w="9525">
            <a:solidFill>
              <a:schemeClr val="dk1"/>
            </a:solidFill>
            <a:prstDash val="solid"/>
            <a:round/>
            <a:headEnd len="sm" w="sm" type="none"/>
            <a:tailEnd len="med" w="med" type="triangle"/>
          </a:ln>
        </p:spPr>
      </p:cxnSp>
      <p:sp>
        <p:nvSpPr>
          <p:cNvPr id="144" name="Google Shape;144;p4"/>
          <p:cNvSpPr/>
          <p:nvPr/>
        </p:nvSpPr>
        <p:spPr>
          <a:xfrm>
            <a:off x="3584756" y="4653424"/>
            <a:ext cx="1764204" cy="817245"/>
          </a:xfrm>
          <a:prstGeom prst="roundRect">
            <a:avLst>
              <a:gd fmla="val 16667" name="adj"/>
            </a:avLst>
          </a:prstGeom>
          <a:solidFill>
            <a:srgbClr val="F4B081"/>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400"/>
              <a:buFont typeface="Arial"/>
              <a:buNone/>
            </a:pPr>
            <a:r>
              <a:rPr b="0" lang="en-GB" sz="1400">
                <a:solidFill>
                  <a:schemeClr val="dk1"/>
                </a:solidFill>
                <a:latin typeface="Arial"/>
                <a:ea typeface="Arial"/>
                <a:cs typeface="Arial"/>
                <a:sym typeface="Arial"/>
              </a:rPr>
              <a:t>Who were the tank army commanders in Ukraine?</a:t>
            </a:r>
            <a:endParaRPr b="0" i="0" sz="1400" u="none" cap="none" strike="noStrike">
              <a:solidFill>
                <a:schemeClr val="dk1"/>
              </a:solidFill>
              <a:latin typeface="Arial"/>
              <a:ea typeface="Arial"/>
              <a:cs typeface="Arial"/>
              <a:sym typeface="Arial"/>
            </a:endParaRPr>
          </a:p>
        </p:txBody>
      </p:sp>
      <p:sp>
        <p:nvSpPr>
          <p:cNvPr id="140" name="Google Shape;140;p4"/>
          <p:cNvSpPr/>
          <p:nvPr/>
        </p:nvSpPr>
        <p:spPr>
          <a:xfrm>
            <a:off x="3584756" y="5794242"/>
            <a:ext cx="1764204" cy="578882"/>
          </a:xfrm>
          <a:prstGeom prst="roundRect">
            <a:avLst>
              <a:gd fmla="val 16667" name="adj"/>
            </a:avLst>
          </a:prstGeom>
          <a:solidFill>
            <a:srgbClr val="C55A11"/>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400"/>
              <a:buFont typeface="Arial"/>
              <a:buNone/>
            </a:pPr>
            <a:r>
              <a:rPr b="0" lang="en-GB" sz="1400">
                <a:solidFill>
                  <a:schemeClr val="lt1"/>
                </a:solidFill>
                <a:latin typeface="Arial"/>
                <a:ea typeface="Arial"/>
                <a:cs typeface="Arial"/>
                <a:sym typeface="Arial"/>
              </a:rPr>
              <a:t>What were their experiences?</a:t>
            </a:r>
            <a:endParaRPr b="0" i="0" sz="1400" u="none" cap="none" strike="noStrike">
              <a:solidFill>
                <a:schemeClr val="lt1"/>
              </a:solidFill>
              <a:latin typeface="Arial"/>
              <a:ea typeface="Arial"/>
              <a:cs typeface="Arial"/>
              <a:sym typeface="Arial"/>
            </a:endParaRPr>
          </a:p>
        </p:txBody>
      </p:sp>
      <p:cxnSp>
        <p:nvCxnSpPr>
          <p:cNvPr id="145" name="Google Shape;145;p4"/>
          <p:cNvCxnSpPr>
            <a:stCxn id="117" idx="3"/>
            <a:endCxn id="144" idx="1"/>
          </p:cNvCxnSpPr>
          <p:nvPr/>
        </p:nvCxnSpPr>
        <p:spPr>
          <a:xfrm flipH="1" rot="10800000">
            <a:off x="3198531" y="5061956"/>
            <a:ext cx="386100" cy="453600"/>
          </a:xfrm>
          <a:prstGeom prst="bentConnector3">
            <a:avLst>
              <a:gd fmla="val 50016" name="adj1"/>
            </a:avLst>
          </a:prstGeom>
          <a:solidFill>
            <a:schemeClr val="accent1"/>
          </a:solidFill>
          <a:ln cap="flat" cmpd="sng" w="9525">
            <a:solidFill>
              <a:schemeClr val="dk1"/>
            </a:solidFill>
            <a:prstDash val="solid"/>
            <a:round/>
            <a:headEnd len="sm" w="sm" type="none"/>
            <a:tailEnd len="med" w="med" type="triangle"/>
          </a:ln>
        </p:spPr>
      </p:cxnSp>
      <p:cxnSp>
        <p:nvCxnSpPr>
          <p:cNvPr id="146" name="Google Shape;146;p4"/>
          <p:cNvCxnSpPr>
            <a:stCxn id="117" idx="3"/>
            <a:endCxn id="140" idx="1"/>
          </p:cNvCxnSpPr>
          <p:nvPr/>
        </p:nvCxnSpPr>
        <p:spPr>
          <a:xfrm>
            <a:off x="3198531" y="5515556"/>
            <a:ext cx="386100" cy="568200"/>
          </a:xfrm>
          <a:prstGeom prst="bentConnector3">
            <a:avLst>
              <a:gd fmla="val 50016" name="adj1"/>
            </a:avLst>
          </a:prstGeom>
          <a:solidFill>
            <a:schemeClr val="accent1"/>
          </a:solidFill>
          <a:ln cap="flat" cmpd="sng" w="9525">
            <a:solidFill>
              <a:schemeClr val="dk1"/>
            </a:solidFill>
            <a:prstDash val="solid"/>
            <a:round/>
            <a:headEnd len="sm" w="sm" type="none"/>
            <a:tailEnd len="med" w="med" type="triangle"/>
          </a:ln>
        </p:spPr>
      </p:cxnSp>
      <p:sp>
        <p:nvSpPr>
          <p:cNvPr id="147" name="Google Shape;147;p4"/>
          <p:cNvSpPr txBox="1"/>
          <p:nvPr/>
        </p:nvSpPr>
        <p:spPr>
          <a:xfrm>
            <a:off x="481508" y="1350990"/>
            <a:ext cx="1207047" cy="1200329"/>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lang="en-GB" sz="1200">
                <a:solidFill>
                  <a:schemeClr val="dk1"/>
                </a:solidFill>
                <a:latin typeface="Arial"/>
                <a:ea typeface="Arial"/>
                <a:cs typeface="Arial"/>
                <a:sym typeface="Arial"/>
              </a:rPr>
              <a:t>Assuming we know what they knew/ thought at the time doctrine was written</a:t>
            </a:r>
            <a:endParaRPr/>
          </a:p>
        </p:txBody>
      </p:sp>
      <p:sp>
        <p:nvSpPr>
          <p:cNvPr id="148" name="Google Shape;148;p4"/>
          <p:cNvSpPr txBox="1"/>
          <p:nvPr/>
        </p:nvSpPr>
        <p:spPr>
          <a:xfrm>
            <a:off x="297321" y="4828452"/>
            <a:ext cx="1392169" cy="1384995"/>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lang="en-GB" sz="1200">
                <a:solidFill>
                  <a:schemeClr val="dk1"/>
                </a:solidFill>
                <a:latin typeface="Arial"/>
                <a:ea typeface="Arial"/>
                <a:cs typeface="Arial"/>
                <a:sym typeface="Arial"/>
              </a:rPr>
              <a:t>Assuming conversion from success to doctrine after WW2 will be the same after Ukraine</a:t>
            </a:r>
            <a:endParaRPr/>
          </a:p>
        </p:txBody>
      </p:sp>
      <p:sp>
        <p:nvSpPr>
          <p:cNvPr id="149" name="Google Shape;149;p4"/>
          <p:cNvSpPr/>
          <p:nvPr/>
        </p:nvSpPr>
        <p:spPr>
          <a:xfrm>
            <a:off x="3584755" y="1976471"/>
            <a:ext cx="3027431" cy="340519"/>
          </a:xfrm>
          <a:prstGeom prst="roundRect">
            <a:avLst>
              <a:gd fmla="val 16667" name="adj"/>
            </a:avLst>
          </a:prstGeom>
          <a:solidFill>
            <a:srgbClr val="F4B081"/>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400"/>
              <a:buFont typeface="Arial"/>
              <a:buNone/>
            </a:pPr>
            <a:r>
              <a:rPr b="0" lang="en-GB" sz="1400">
                <a:solidFill>
                  <a:schemeClr val="dk1"/>
                </a:solidFill>
                <a:latin typeface="Arial"/>
                <a:ea typeface="Arial"/>
                <a:cs typeface="Arial"/>
                <a:sym typeface="Arial"/>
              </a:rPr>
              <a:t>The most teachable practices?</a:t>
            </a:r>
            <a:endParaRPr b="0" i="0" sz="1400" u="none" cap="none" strike="noStrike">
              <a:solidFill>
                <a:schemeClr val="dk1"/>
              </a:solidFill>
              <a:latin typeface="Arial"/>
              <a:ea typeface="Arial"/>
              <a:cs typeface="Arial"/>
              <a:sym typeface="Arial"/>
            </a:endParaRPr>
          </a:p>
        </p:txBody>
      </p:sp>
      <p:cxnSp>
        <p:nvCxnSpPr>
          <p:cNvPr id="150" name="Google Shape;150;p4"/>
          <p:cNvCxnSpPr>
            <a:stCxn id="116" idx="3"/>
            <a:endCxn id="149" idx="1"/>
          </p:cNvCxnSpPr>
          <p:nvPr/>
        </p:nvCxnSpPr>
        <p:spPr>
          <a:xfrm>
            <a:off x="3198531" y="1951840"/>
            <a:ext cx="386100" cy="195000"/>
          </a:xfrm>
          <a:prstGeom prst="bentConnector3">
            <a:avLst>
              <a:gd fmla="val 50016" name="adj1"/>
            </a:avLst>
          </a:prstGeom>
          <a:solidFill>
            <a:schemeClr val="accent1"/>
          </a:solidFill>
          <a:ln cap="flat" cmpd="sng" w="9525">
            <a:solidFill>
              <a:schemeClr val="dk1"/>
            </a:solidFill>
            <a:prstDash val="solid"/>
            <a:round/>
            <a:headEnd len="sm" w="sm" type="none"/>
            <a:tailEnd len="med" w="med" type="triangl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5"/>
          <p:cNvSpPr txBox="1"/>
          <p:nvPr>
            <p:ph type="title"/>
          </p:nvPr>
        </p:nvSpPr>
        <p:spPr>
          <a:xfrm>
            <a:off x="1274617" y="88670"/>
            <a:ext cx="7647710" cy="96384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solidFill>
                  <a:srgbClr val="7F7F7F"/>
                </a:solidFill>
              </a:rPr>
              <a:t>Introduction | </a:t>
            </a:r>
            <a:r>
              <a:rPr lang="en-GB"/>
              <a:t>Use of the Red’s Shoes AI</a:t>
            </a:r>
            <a:endParaRPr/>
          </a:p>
        </p:txBody>
      </p:sp>
      <p:sp>
        <p:nvSpPr>
          <p:cNvPr id="156" name="Google Shape;156;p5"/>
          <p:cNvSpPr txBox="1"/>
          <p:nvPr>
            <p:ph idx="1" type="body"/>
          </p:nvPr>
        </p:nvSpPr>
        <p:spPr>
          <a:xfrm>
            <a:off x="316755" y="1119561"/>
            <a:ext cx="4739339" cy="5176939"/>
          </a:xfrm>
          <a:prstGeom prst="rect">
            <a:avLst/>
          </a:prstGeom>
          <a:noFill/>
          <a:ln>
            <a:noFill/>
          </a:ln>
        </p:spPr>
        <p:txBody>
          <a:bodyPr anchorCtr="0" anchor="t" bIns="45700" lIns="91425" spcFirstLastPara="1" rIns="91425" wrap="square" tIns="45700">
            <a:noAutofit/>
          </a:bodyPr>
          <a:lstStyle/>
          <a:p>
            <a:pPr indent="-180975" lvl="0" marL="180975" rtl="0" algn="l">
              <a:spcBef>
                <a:spcPts val="0"/>
              </a:spcBef>
              <a:spcAft>
                <a:spcPts val="0"/>
              </a:spcAft>
              <a:buClr>
                <a:srgbClr val="3F3F3F"/>
              </a:buClr>
              <a:buSzPts val="1600"/>
              <a:buFont typeface="Calibri"/>
              <a:buChar char="•"/>
            </a:pPr>
            <a:r>
              <a:rPr lang="en-GB"/>
              <a:t>Proof-of-concept (2019)</a:t>
            </a:r>
            <a:endParaRPr/>
          </a:p>
          <a:p>
            <a:pPr indent="-180975" lvl="1" marL="541338" rtl="0" algn="l">
              <a:spcBef>
                <a:spcPts val="0"/>
              </a:spcBef>
              <a:spcAft>
                <a:spcPts val="0"/>
              </a:spcAft>
              <a:buClr>
                <a:srgbClr val="3F3F3F"/>
              </a:buClr>
              <a:buSzPts val="1600"/>
              <a:buFont typeface="Calibri"/>
              <a:buChar char="–"/>
            </a:pPr>
            <a:r>
              <a:rPr lang="en-GB"/>
              <a:t>4 historic commanders</a:t>
            </a:r>
            <a:endParaRPr/>
          </a:p>
          <a:p>
            <a:pPr indent="-79375" lvl="1" marL="541338" rtl="0" algn="l">
              <a:spcBef>
                <a:spcPts val="0"/>
              </a:spcBef>
              <a:spcAft>
                <a:spcPts val="0"/>
              </a:spcAft>
              <a:buClr>
                <a:srgbClr val="3F3F3F"/>
              </a:buClr>
              <a:buSzPts val="1600"/>
              <a:buFont typeface="Calibri"/>
              <a:buNone/>
            </a:pPr>
            <a:r>
              <a:t/>
            </a:r>
            <a:endParaRPr/>
          </a:p>
          <a:p>
            <a:pPr indent="-79375" lvl="1" marL="541338" rtl="0" algn="l">
              <a:spcBef>
                <a:spcPts val="0"/>
              </a:spcBef>
              <a:spcAft>
                <a:spcPts val="0"/>
              </a:spcAft>
              <a:buClr>
                <a:srgbClr val="3F3F3F"/>
              </a:buClr>
              <a:buSzPts val="1600"/>
              <a:buFont typeface="Calibri"/>
              <a:buNone/>
            </a:pPr>
            <a:r>
              <a:t/>
            </a:r>
            <a:endParaRPr/>
          </a:p>
          <a:p>
            <a:pPr indent="-79375" lvl="1" marL="541338" rtl="0" algn="l">
              <a:spcBef>
                <a:spcPts val="0"/>
              </a:spcBef>
              <a:spcAft>
                <a:spcPts val="0"/>
              </a:spcAft>
              <a:buClr>
                <a:srgbClr val="3F3F3F"/>
              </a:buClr>
              <a:buSzPts val="1600"/>
              <a:buFont typeface="Calibri"/>
              <a:buNone/>
            </a:pPr>
            <a:r>
              <a:t/>
            </a:r>
            <a:endParaRPr/>
          </a:p>
          <a:p>
            <a:pPr indent="-79375" lvl="1" marL="541338" rtl="0" algn="l">
              <a:spcBef>
                <a:spcPts val="0"/>
              </a:spcBef>
              <a:spcAft>
                <a:spcPts val="0"/>
              </a:spcAft>
              <a:buClr>
                <a:srgbClr val="3F3F3F"/>
              </a:buClr>
              <a:buSzPts val="1600"/>
              <a:buFont typeface="Calibri"/>
              <a:buNone/>
            </a:pPr>
            <a:r>
              <a:t/>
            </a:r>
            <a:endParaRPr/>
          </a:p>
          <a:p>
            <a:pPr indent="-79375" lvl="1" marL="541338" rtl="0" algn="l">
              <a:spcBef>
                <a:spcPts val="0"/>
              </a:spcBef>
              <a:spcAft>
                <a:spcPts val="0"/>
              </a:spcAft>
              <a:buClr>
                <a:srgbClr val="3F3F3F"/>
              </a:buClr>
              <a:buSzPts val="1600"/>
              <a:buFont typeface="Calibri"/>
              <a:buNone/>
            </a:pPr>
            <a:r>
              <a:t/>
            </a:r>
            <a:endParaRPr/>
          </a:p>
          <a:p>
            <a:pPr indent="-79375" lvl="1" marL="541338" rtl="0" algn="l">
              <a:spcBef>
                <a:spcPts val="0"/>
              </a:spcBef>
              <a:spcAft>
                <a:spcPts val="0"/>
              </a:spcAft>
              <a:buClr>
                <a:srgbClr val="3F3F3F"/>
              </a:buClr>
              <a:buSzPts val="1600"/>
              <a:buFont typeface="Calibri"/>
              <a:buNone/>
            </a:pPr>
            <a:r>
              <a:t/>
            </a:r>
            <a:endParaRPr/>
          </a:p>
          <a:p>
            <a:pPr indent="-79375" lvl="1" marL="541338" rtl="0" algn="l">
              <a:spcBef>
                <a:spcPts val="0"/>
              </a:spcBef>
              <a:spcAft>
                <a:spcPts val="0"/>
              </a:spcAft>
              <a:buClr>
                <a:srgbClr val="3F3F3F"/>
              </a:buClr>
              <a:buSzPts val="1600"/>
              <a:buFont typeface="Calibri"/>
              <a:buNone/>
            </a:pPr>
            <a:r>
              <a:t/>
            </a:r>
            <a:endParaRPr/>
          </a:p>
          <a:p>
            <a:pPr indent="-79375" lvl="1" marL="541338" rtl="0" algn="l">
              <a:spcBef>
                <a:spcPts val="0"/>
              </a:spcBef>
              <a:spcAft>
                <a:spcPts val="0"/>
              </a:spcAft>
              <a:buClr>
                <a:srgbClr val="3F3F3F"/>
              </a:buClr>
              <a:buSzPts val="1600"/>
              <a:buFont typeface="Calibri"/>
              <a:buNone/>
            </a:pPr>
            <a:r>
              <a:t/>
            </a:r>
            <a:endParaRPr/>
          </a:p>
          <a:p>
            <a:pPr indent="-79375" lvl="1" marL="541338" rtl="0" algn="l">
              <a:spcBef>
                <a:spcPts val="0"/>
              </a:spcBef>
              <a:spcAft>
                <a:spcPts val="0"/>
              </a:spcAft>
              <a:buClr>
                <a:srgbClr val="3F3F3F"/>
              </a:buClr>
              <a:buSzPts val="1600"/>
              <a:buFont typeface="Calibri"/>
              <a:buNone/>
            </a:pPr>
            <a:r>
              <a:t/>
            </a:r>
            <a:endParaRPr/>
          </a:p>
          <a:p>
            <a:pPr indent="-79375" lvl="1" marL="541338" rtl="0" algn="l">
              <a:spcBef>
                <a:spcPts val="0"/>
              </a:spcBef>
              <a:spcAft>
                <a:spcPts val="0"/>
              </a:spcAft>
              <a:buClr>
                <a:srgbClr val="3F3F3F"/>
              </a:buClr>
              <a:buSzPts val="1600"/>
              <a:buFont typeface="Calibri"/>
              <a:buNone/>
            </a:pPr>
            <a:r>
              <a:t/>
            </a:r>
            <a:endParaRPr/>
          </a:p>
          <a:p>
            <a:pPr indent="-79375" lvl="1" marL="541338" rtl="0" algn="l">
              <a:spcBef>
                <a:spcPts val="0"/>
              </a:spcBef>
              <a:spcAft>
                <a:spcPts val="0"/>
              </a:spcAft>
              <a:buClr>
                <a:srgbClr val="3F3F3F"/>
              </a:buClr>
              <a:buSzPts val="1600"/>
              <a:buFont typeface="Calibri"/>
              <a:buNone/>
            </a:pPr>
            <a:r>
              <a:t/>
            </a:r>
            <a:endParaRPr/>
          </a:p>
          <a:p>
            <a:pPr indent="-180975" lvl="1" marL="541338" rtl="0" algn="l">
              <a:spcBef>
                <a:spcPts val="0"/>
              </a:spcBef>
              <a:spcAft>
                <a:spcPts val="0"/>
              </a:spcAft>
              <a:buClr>
                <a:srgbClr val="3F3F3F"/>
              </a:buClr>
              <a:buSzPts val="1600"/>
              <a:buFont typeface="Calibri"/>
              <a:buChar char="–"/>
            </a:pPr>
            <a:r>
              <a:rPr lang="en-GB"/>
              <a:t>2 contemporary commanders (as of 2019)</a:t>
            </a:r>
            <a:endParaRPr/>
          </a:p>
          <a:p>
            <a:pPr indent="-79375" lvl="0" marL="180975" rtl="0" algn="l">
              <a:spcBef>
                <a:spcPts val="0"/>
              </a:spcBef>
              <a:spcAft>
                <a:spcPts val="0"/>
              </a:spcAft>
              <a:buClr>
                <a:srgbClr val="3F3F3F"/>
              </a:buClr>
              <a:buSzPts val="1600"/>
              <a:buFont typeface="Calibri"/>
              <a:buNone/>
            </a:pPr>
            <a:r>
              <a:t/>
            </a:r>
            <a:endParaRPr/>
          </a:p>
          <a:p>
            <a:pPr indent="-79375" lvl="0" marL="180975" rtl="0" algn="l">
              <a:spcBef>
                <a:spcPts val="0"/>
              </a:spcBef>
              <a:spcAft>
                <a:spcPts val="0"/>
              </a:spcAft>
              <a:buClr>
                <a:srgbClr val="3F3F3F"/>
              </a:buClr>
              <a:buSzPts val="1600"/>
              <a:buFont typeface="Calibri"/>
              <a:buNone/>
            </a:pPr>
            <a:r>
              <a:t/>
            </a:r>
            <a:endParaRPr/>
          </a:p>
          <a:p>
            <a:pPr indent="-79375" lvl="0" marL="180975" rtl="0" algn="l">
              <a:spcBef>
                <a:spcPts val="0"/>
              </a:spcBef>
              <a:spcAft>
                <a:spcPts val="0"/>
              </a:spcAft>
              <a:buClr>
                <a:srgbClr val="3F3F3F"/>
              </a:buClr>
              <a:buSzPts val="1600"/>
              <a:buFont typeface="Calibri"/>
              <a:buNone/>
            </a:pPr>
            <a:r>
              <a:t/>
            </a:r>
            <a:endParaRPr/>
          </a:p>
          <a:p>
            <a:pPr indent="-79375" lvl="0" marL="180975" rtl="0" algn="l">
              <a:spcBef>
                <a:spcPts val="0"/>
              </a:spcBef>
              <a:spcAft>
                <a:spcPts val="0"/>
              </a:spcAft>
              <a:buClr>
                <a:srgbClr val="3F3F3F"/>
              </a:buClr>
              <a:buSzPts val="1600"/>
              <a:buFont typeface="Calibri"/>
              <a:buNone/>
            </a:pPr>
            <a:r>
              <a:t/>
            </a:r>
            <a:endParaRPr/>
          </a:p>
          <a:p>
            <a:pPr indent="-79375" lvl="0" marL="180975" rtl="0" algn="l">
              <a:spcBef>
                <a:spcPts val="0"/>
              </a:spcBef>
              <a:spcAft>
                <a:spcPts val="0"/>
              </a:spcAft>
              <a:buClr>
                <a:srgbClr val="3F3F3F"/>
              </a:buClr>
              <a:buSzPts val="1600"/>
              <a:buFont typeface="Calibri"/>
              <a:buNone/>
            </a:pPr>
            <a:r>
              <a:t/>
            </a:r>
            <a:endParaRPr/>
          </a:p>
          <a:p>
            <a:pPr indent="-79375" lvl="0" marL="180975"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t/>
            </a:r>
            <a:endParaRPr/>
          </a:p>
        </p:txBody>
      </p:sp>
      <p:pic>
        <p:nvPicPr>
          <p:cNvPr id="157" name="Google Shape;157;p5"/>
          <p:cNvPicPr preferRelativeResize="0"/>
          <p:nvPr/>
        </p:nvPicPr>
        <p:blipFill rotWithShape="1">
          <a:blip r:embed="rId3">
            <a:alphaModFix/>
          </a:blip>
          <a:srcRect b="0" l="0" r="0" t="0"/>
          <a:stretch/>
        </p:blipFill>
        <p:spPr>
          <a:xfrm>
            <a:off x="8931429" y="84292"/>
            <a:ext cx="774546" cy="915671"/>
          </a:xfrm>
          <a:prstGeom prst="rect">
            <a:avLst/>
          </a:prstGeom>
          <a:noFill/>
          <a:ln>
            <a:noFill/>
          </a:ln>
        </p:spPr>
      </p:pic>
      <p:pic>
        <p:nvPicPr>
          <p:cNvPr id="158" name="Google Shape;158;p5"/>
          <p:cNvPicPr preferRelativeResize="0"/>
          <p:nvPr/>
        </p:nvPicPr>
        <p:blipFill rotWithShape="1">
          <a:blip r:embed="rId4">
            <a:alphaModFix/>
          </a:blip>
          <a:srcRect b="0" l="0" r="0" t="0"/>
          <a:stretch/>
        </p:blipFill>
        <p:spPr>
          <a:xfrm>
            <a:off x="505064" y="1671195"/>
            <a:ext cx="4248232" cy="2467638"/>
          </a:xfrm>
          <a:prstGeom prst="rect">
            <a:avLst/>
          </a:prstGeom>
          <a:noFill/>
          <a:ln>
            <a:noFill/>
          </a:ln>
        </p:spPr>
      </p:pic>
      <p:pic>
        <p:nvPicPr>
          <p:cNvPr id="159" name="Google Shape;159;p5"/>
          <p:cNvPicPr preferRelativeResize="0"/>
          <p:nvPr/>
        </p:nvPicPr>
        <p:blipFill rotWithShape="1">
          <a:blip r:embed="rId5">
            <a:alphaModFix/>
          </a:blip>
          <a:srcRect b="43642" l="0" r="0" t="4262"/>
          <a:stretch/>
        </p:blipFill>
        <p:spPr>
          <a:xfrm>
            <a:off x="460189" y="4640847"/>
            <a:ext cx="4098822" cy="775019"/>
          </a:xfrm>
          <a:prstGeom prst="rect">
            <a:avLst/>
          </a:prstGeom>
          <a:noFill/>
          <a:ln>
            <a:noFill/>
          </a:ln>
        </p:spPr>
      </p:pic>
      <p:pic>
        <p:nvPicPr>
          <p:cNvPr id="160" name="Google Shape;160;p5"/>
          <p:cNvPicPr preferRelativeResize="0"/>
          <p:nvPr/>
        </p:nvPicPr>
        <p:blipFill rotWithShape="1">
          <a:blip r:embed="rId6">
            <a:alphaModFix/>
          </a:blip>
          <a:srcRect b="51519" l="0" r="0" t="3665"/>
          <a:stretch/>
        </p:blipFill>
        <p:spPr>
          <a:xfrm>
            <a:off x="460189" y="5515507"/>
            <a:ext cx="4098822" cy="775019"/>
          </a:xfrm>
          <a:prstGeom prst="rect">
            <a:avLst/>
          </a:prstGeom>
          <a:noFill/>
          <a:ln>
            <a:noFill/>
          </a:ln>
        </p:spPr>
      </p:pic>
      <p:sp>
        <p:nvSpPr>
          <p:cNvPr id="161" name="Google Shape;161;p5"/>
          <p:cNvSpPr txBox="1"/>
          <p:nvPr/>
        </p:nvSpPr>
        <p:spPr>
          <a:xfrm>
            <a:off x="4706472" y="1119561"/>
            <a:ext cx="5199528" cy="5176939"/>
          </a:xfrm>
          <a:prstGeom prst="rect">
            <a:avLst/>
          </a:prstGeom>
          <a:noFill/>
          <a:ln>
            <a:noFill/>
          </a:ln>
        </p:spPr>
        <p:txBody>
          <a:bodyPr anchorCtr="0" anchor="t" bIns="45700" lIns="91425" spcFirstLastPara="1" rIns="91425" wrap="square" tIns="45700">
            <a:noAutofit/>
          </a:bodyPr>
          <a:lstStyle/>
          <a:p>
            <a:pPr indent="-180975" lvl="0" marL="180975" marR="0" rtl="0" algn="l">
              <a:spcBef>
                <a:spcPts val="0"/>
              </a:spcBef>
              <a:spcAft>
                <a:spcPts val="0"/>
              </a:spcAft>
              <a:buClr>
                <a:srgbClr val="3F3F3F"/>
              </a:buClr>
              <a:buSzPts val="1600"/>
              <a:buFont typeface="Calibri"/>
              <a:buChar char="•"/>
            </a:pPr>
            <a:r>
              <a:rPr b="0" lang="en-GB" sz="1600">
                <a:solidFill>
                  <a:srgbClr val="3F3F3F"/>
                </a:solidFill>
                <a:latin typeface="Calibri"/>
                <a:ea typeface="Calibri"/>
                <a:cs typeface="Calibri"/>
                <a:sym typeface="Calibri"/>
              </a:rPr>
              <a:t>Pilot (2022)</a:t>
            </a:r>
            <a:endParaRPr/>
          </a:p>
          <a:p>
            <a:pPr indent="-180975" lvl="1" marL="541338" marR="0" rtl="0" algn="l">
              <a:spcBef>
                <a:spcPts val="0"/>
              </a:spcBef>
              <a:spcAft>
                <a:spcPts val="0"/>
              </a:spcAft>
              <a:buClr>
                <a:srgbClr val="3F3F3F"/>
              </a:buClr>
              <a:buSzPts val="1600"/>
              <a:buFont typeface="Calibri"/>
              <a:buChar char="–"/>
            </a:pPr>
            <a:r>
              <a:rPr b="0" i="0" lang="en-GB" sz="1600" u="none" cap="none" strike="noStrike">
                <a:solidFill>
                  <a:srgbClr val="3F3F3F"/>
                </a:solidFill>
                <a:latin typeface="Calibri"/>
                <a:ea typeface="Calibri"/>
                <a:cs typeface="Calibri"/>
                <a:sym typeface="Calibri"/>
              </a:rPr>
              <a:t>Applied to Surovikin and Moiseyev</a:t>
            </a:r>
            <a:endParaRPr/>
          </a:p>
          <a:p>
            <a:pPr indent="-79375" lvl="1" marL="541338" marR="0" rtl="0" algn="l">
              <a:spcBef>
                <a:spcPts val="0"/>
              </a:spcBef>
              <a:spcAft>
                <a:spcPts val="0"/>
              </a:spcAft>
              <a:buClr>
                <a:srgbClr val="3F3F3F"/>
              </a:buClr>
              <a:buSzPts val="1600"/>
              <a:buFont typeface="Calibri"/>
              <a:buNone/>
            </a:pPr>
            <a:r>
              <a:t/>
            </a:r>
            <a:endParaRPr b="0" i="0" sz="1600" u="none" cap="none" strike="noStrike">
              <a:solidFill>
                <a:srgbClr val="3F3F3F"/>
              </a:solidFill>
              <a:latin typeface="Calibri"/>
              <a:ea typeface="Calibri"/>
              <a:cs typeface="Calibri"/>
              <a:sym typeface="Calibri"/>
            </a:endParaRPr>
          </a:p>
          <a:p>
            <a:pPr indent="-79375" lvl="1" marL="541338" marR="0" rtl="0" algn="l">
              <a:spcBef>
                <a:spcPts val="0"/>
              </a:spcBef>
              <a:spcAft>
                <a:spcPts val="0"/>
              </a:spcAft>
              <a:buClr>
                <a:srgbClr val="3F3F3F"/>
              </a:buClr>
              <a:buSzPts val="1600"/>
              <a:buFont typeface="Calibri"/>
              <a:buNone/>
            </a:pPr>
            <a:r>
              <a:t/>
            </a:r>
            <a:endParaRPr b="0" i="0" sz="1600" u="none" cap="none" strike="noStrike">
              <a:solidFill>
                <a:srgbClr val="3F3F3F"/>
              </a:solidFill>
              <a:latin typeface="Calibri"/>
              <a:ea typeface="Calibri"/>
              <a:cs typeface="Calibri"/>
              <a:sym typeface="Calibri"/>
            </a:endParaRPr>
          </a:p>
          <a:p>
            <a:pPr indent="-79375" lvl="1" marL="541338" marR="0" rtl="0" algn="l">
              <a:spcBef>
                <a:spcPts val="0"/>
              </a:spcBef>
              <a:spcAft>
                <a:spcPts val="0"/>
              </a:spcAft>
              <a:buClr>
                <a:srgbClr val="3F3F3F"/>
              </a:buClr>
              <a:buSzPts val="1600"/>
              <a:buFont typeface="Calibri"/>
              <a:buNone/>
            </a:pPr>
            <a:r>
              <a:t/>
            </a:r>
            <a:endParaRPr b="0" i="0" sz="1600" u="none" cap="none" strike="noStrike">
              <a:solidFill>
                <a:srgbClr val="3F3F3F"/>
              </a:solidFill>
              <a:latin typeface="Calibri"/>
              <a:ea typeface="Calibri"/>
              <a:cs typeface="Calibri"/>
              <a:sym typeface="Calibri"/>
            </a:endParaRPr>
          </a:p>
          <a:p>
            <a:pPr indent="-79375" lvl="1" marL="541338" marR="0" rtl="0" algn="l">
              <a:spcBef>
                <a:spcPts val="0"/>
              </a:spcBef>
              <a:spcAft>
                <a:spcPts val="0"/>
              </a:spcAft>
              <a:buClr>
                <a:srgbClr val="3F3F3F"/>
              </a:buClr>
              <a:buSzPts val="1600"/>
              <a:buFont typeface="Calibri"/>
              <a:buNone/>
            </a:pPr>
            <a:r>
              <a:t/>
            </a:r>
            <a:endParaRPr b="0" i="0" sz="1600" u="none" cap="none" strike="noStrike">
              <a:solidFill>
                <a:srgbClr val="3F3F3F"/>
              </a:solidFill>
              <a:latin typeface="Calibri"/>
              <a:ea typeface="Calibri"/>
              <a:cs typeface="Calibri"/>
              <a:sym typeface="Calibri"/>
            </a:endParaRPr>
          </a:p>
          <a:p>
            <a:pPr indent="-79375" lvl="1" marL="541338" marR="0" rtl="0" algn="l">
              <a:spcBef>
                <a:spcPts val="0"/>
              </a:spcBef>
              <a:spcAft>
                <a:spcPts val="0"/>
              </a:spcAft>
              <a:buClr>
                <a:srgbClr val="3F3F3F"/>
              </a:buClr>
              <a:buSzPts val="1600"/>
              <a:buFont typeface="Calibri"/>
              <a:buNone/>
            </a:pPr>
            <a:r>
              <a:t/>
            </a:r>
            <a:endParaRPr b="0" i="0" sz="1600" u="none" cap="none" strike="noStrike">
              <a:solidFill>
                <a:srgbClr val="3F3F3F"/>
              </a:solidFill>
              <a:latin typeface="Calibri"/>
              <a:ea typeface="Calibri"/>
              <a:cs typeface="Calibri"/>
              <a:sym typeface="Calibri"/>
            </a:endParaRPr>
          </a:p>
          <a:p>
            <a:pPr indent="-79375" lvl="1" marL="541338" marR="0" rtl="0" algn="l">
              <a:spcBef>
                <a:spcPts val="0"/>
              </a:spcBef>
              <a:spcAft>
                <a:spcPts val="0"/>
              </a:spcAft>
              <a:buClr>
                <a:srgbClr val="3F3F3F"/>
              </a:buClr>
              <a:buSzPts val="1600"/>
              <a:buFont typeface="Calibri"/>
              <a:buNone/>
            </a:pPr>
            <a:r>
              <a:t/>
            </a:r>
            <a:endParaRPr b="0" i="0" sz="1600" u="none" cap="none" strike="noStrike">
              <a:solidFill>
                <a:srgbClr val="3F3F3F"/>
              </a:solidFill>
              <a:latin typeface="Calibri"/>
              <a:ea typeface="Calibri"/>
              <a:cs typeface="Calibri"/>
              <a:sym typeface="Calibri"/>
            </a:endParaRPr>
          </a:p>
          <a:p>
            <a:pPr indent="-79375" lvl="1" marL="541338" marR="0" rtl="0" algn="l">
              <a:spcBef>
                <a:spcPts val="0"/>
              </a:spcBef>
              <a:spcAft>
                <a:spcPts val="0"/>
              </a:spcAft>
              <a:buClr>
                <a:srgbClr val="3F3F3F"/>
              </a:buClr>
              <a:buSzPts val="1600"/>
              <a:buFont typeface="Calibri"/>
              <a:buNone/>
            </a:pPr>
            <a:r>
              <a:t/>
            </a:r>
            <a:endParaRPr b="0" i="0" sz="1600" u="none" cap="none" strike="noStrike">
              <a:solidFill>
                <a:srgbClr val="3F3F3F"/>
              </a:solidFill>
              <a:latin typeface="Calibri"/>
              <a:ea typeface="Calibri"/>
              <a:cs typeface="Calibri"/>
              <a:sym typeface="Calibri"/>
            </a:endParaRPr>
          </a:p>
          <a:p>
            <a:pPr indent="-79375" lvl="1" marL="541338" marR="0" rtl="0" algn="l">
              <a:spcBef>
                <a:spcPts val="0"/>
              </a:spcBef>
              <a:spcAft>
                <a:spcPts val="0"/>
              </a:spcAft>
              <a:buClr>
                <a:srgbClr val="3F3F3F"/>
              </a:buClr>
              <a:buSzPts val="1600"/>
              <a:buFont typeface="Calibri"/>
              <a:buNone/>
            </a:pPr>
            <a:r>
              <a:t/>
            </a:r>
            <a:endParaRPr b="0" i="0" sz="1600" u="none" cap="none" strike="noStrike">
              <a:solidFill>
                <a:srgbClr val="3F3F3F"/>
              </a:solidFill>
              <a:latin typeface="Calibri"/>
              <a:ea typeface="Calibri"/>
              <a:cs typeface="Calibri"/>
              <a:sym typeface="Calibri"/>
            </a:endParaRPr>
          </a:p>
          <a:p>
            <a:pPr indent="-180975" lvl="0" marL="180975" marR="0" rtl="0" algn="l">
              <a:spcBef>
                <a:spcPts val="0"/>
              </a:spcBef>
              <a:spcAft>
                <a:spcPts val="0"/>
              </a:spcAft>
              <a:buClr>
                <a:srgbClr val="3F3F3F"/>
              </a:buClr>
              <a:buSzPts val="1600"/>
              <a:buFont typeface="Calibri"/>
              <a:buChar char="•"/>
            </a:pPr>
            <a:r>
              <a:rPr b="0" lang="en-GB" sz="1600">
                <a:solidFill>
                  <a:srgbClr val="3F3F3F"/>
                </a:solidFill>
                <a:latin typeface="Calibri"/>
                <a:ea typeface="Calibri"/>
                <a:cs typeface="Calibri"/>
                <a:sym typeface="Calibri"/>
              </a:rPr>
              <a:t>Development (2023/24)</a:t>
            </a:r>
            <a:endParaRPr/>
          </a:p>
          <a:p>
            <a:pPr indent="-180975" lvl="1" marL="541338" marR="0" rtl="0" algn="l">
              <a:spcBef>
                <a:spcPts val="0"/>
              </a:spcBef>
              <a:spcAft>
                <a:spcPts val="0"/>
              </a:spcAft>
              <a:buClr>
                <a:srgbClr val="3F3F3F"/>
              </a:buClr>
              <a:buSzPts val="1600"/>
              <a:buFont typeface="Calibri"/>
              <a:buChar char="–"/>
            </a:pPr>
            <a:r>
              <a:rPr b="0" i="0" lang="en-GB" sz="1600" u="none" cap="none" strike="noStrike">
                <a:solidFill>
                  <a:srgbClr val="3F3F3F"/>
                </a:solidFill>
                <a:latin typeface="Calibri"/>
                <a:ea typeface="Calibri"/>
                <a:cs typeface="Calibri"/>
                <a:sym typeface="Calibri"/>
              </a:rPr>
              <a:t>Predicting Force structures from learning cycles</a:t>
            </a:r>
            <a:endParaRPr/>
          </a:p>
        </p:txBody>
      </p:sp>
      <p:pic>
        <p:nvPicPr>
          <p:cNvPr descr="Icon&#10;&#10;Description automatically generated" id="162" name="Google Shape;162;p5"/>
          <p:cNvPicPr preferRelativeResize="0"/>
          <p:nvPr/>
        </p:nvPicPr>
        <p:blipFill rotWithShape="1">
          <a:blip r:embed="rId7">
            <a:alphaModFix/>
          </a:blip>
          <a:srcRect b="0" l="0" r="0" t="0"/>
          <a:stretch/>
        </p:blipFill>
        <p:spPr>
          <a:xfrm>
            <a:off x="8993604" y="1139336"/>
            <a:ext cx="615763" cy="590957"/>
          </a:xfrm>
          <a:prstGeom prst="rect">
            <a:avLst/>
          </a:prstGeom>
          <a:noFill/>
          <a:ln>
            <a:noFill/>
          </a:ln>
        </p:spPr>
      </p:pic>
      <p:pic>
        <p:nvPicPr>
          <p:cNvPr id="163" name="Google Shape;163;p5"/>
          <p:cNvPicPr preferRelativeResize="0"/>
          <p:nvPr/>
        </p:nvPicPr>
        <p:blipFill rotWithShape="1">
          <a:blip r:embed="rId8">
            <a:alphaModFix/>
          </a:blip>
          <a:srcRect b="0" l="0" r="5672" t="0"/>
          <a:stretch/>
        </p:blipFill>
        <p:spPr>
          <a:xfrm>
            <a:off x="5158679" y="1730293"/>
            <a:ext cx="4592789" cy="910526"/>
          </a:xfrm>
          <a:prstGeom prst="rect">
            <a:avLst/>
          </a:prstGeom>
          <a:noFill/>
          <a:ln>
            <a:noFill/>
          </a:ln>
        </p:spPr>
      </p:pic>
      <p:pic>
        <p:nvPicPr>
          <p:cNvPr id="164" name="Google Shape;164;p5"/>
          <p:cNvPicPr preferRelativeResize="0"/>
          <p:nvPr/>
        </p:nvPicPr>
        <p:blipFill rotWithShape="1">
          <a:blip r:embed="rId9">
            <a:alphaModFix/>
          </a:blip>
          <a:srcRect b="0" l="0" r="0" t="0"/>
          <a:stretch/>
        </p:blipFill>
        <p:spPr>
          <a:xfrm>
            <a:off x="5158679" y="2660058"/>
            <a:ext cx="4592789" cy="907773"/>
          </a:xfrm>
          <a:prstGeom prst="rect">
            <a:avLst/>
          </a:prstGeom>
          <a:noFill/>
          <a:ln>
            <a:noFill/>
          </a:ln>
        </p:spPr>
      </p:pic>
      <p:pic>
        <p:nvPicPr>
          <p:cNvPr id="165" name="Google Shape;165;p5"/>
          <p:cNvPicPr preferRelativeResize="0"/>
          <p:nvPr/>
        </p:nvPicPr>
        <p:blipFill rotWithShape="1">
          <a:blip r:embed="rId10">
            <a:alphaModFix/>
          </a:blip>
          <a:srcRect b="0" l="0" r="0" t="0"/>
          <a:stretch/>
        </p:blipFill>
        <p:spPr>
          <a:xfrm>
            <a:off x="5199528" y="4122763"/>
            <a:ext cx="3603813" cy="229333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6"/>
          <p:cNvSpPr txBox="1"/>
          <p:nvPr>
            <p:ph type="title"/>
          </p:nvPr>
        </p:nvSpPr>
        <p:spPr>
          <a:xfrm>
            <a:off x="1274617" y="88670"/>
            <a:ext cx="7647710" cy="96384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solidFill>
                  <a:srgbClr val="7F7F7F"/>
                </a:solidFill>
              </a:rPr>
              <a:t>Introduction | </a:t>
            </a:r>
            <a:r>
              <a:rPr lang="en-GB"/>
              <a:t>Input data</a:t>
            </a:r>
            <a:endParaRPr/>
          </a:p>
        </p:txBody>
      </p:sp>
      <p:sp>
        <p:nvSpPr>
          <p:cNvPr id="171" name="Google Shape;171;p6"/>
          <p:cNvSpPr txBox="1"/>
          <p:nvPr>
            <p:ph idx="1" type="body"/>
          </p:nvPr>
        </p:nvSpPr>
        <p:spPr>
          <a:xfrm>
            <a:off x="304801" y="1125538"/>
            <a:ext cx="9469721" cy="5176939"/>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3F3F3F"/>
              </a:buClr>
              <a:buSzPts val="1600"/>
              <a:buFont typeface="Calibri"/>
              <a:buNone/>
            </a:pPr>
            <a:r>
              <a:t/>
            </a:r>
            <a:endParaRPr b="1"/>
          </a:p>
          <a:p>
            <a:pPr indent="0" lvl="0" marL="0" rtl="0" algn="l">
              <a:spcBef>
                <a:spcPts val="0"/>
              </a:spcBef>
              <a:spcAft>
                <a:spcPts val="0"/>
              </a:spcAft>
              <a:buClr>
                <a:srgbClr val="3F3F3F"/>
              </a:buClr>
              <a:buSzPts val="1600"/>
              <a:buFont typeface="Calibri"/>
              <a:buNone/>
            </a:pPr>
            <a:r>
              <a:rPr b="1" lang="en-GB"/>
              <a:t>Cycle 1</a:t>
            </a:r>
            <a:endParaRPr/>
          </a:p>
          <a:p>
            <a:pPr indent="-79375" lvl="0" marL="180975" rtl="0" algn="l">
              <a:spcBef>
                <a:spcPts val="0"/>
              </a:spcBef>
              <a:spcAft>
                <a:spcPts val="0"/>
              </a:spcAft>
              <a:buClr>
                <a:srgbClr val="3F3F3F"/>
              </a:buClr>
              <a:buSzPts val="1600"/>
              <a:buFont typeface="Calibri"/>
              <a:buNone/>
            </a:pPr>
            <a:r>
              <a:t/>
            </a:r>
            <a:endParaRPr/>
          </a:p>
          <a:p>
            <a:pPr indent="-180975" lvl="0" marL="180975" rtl="0" algn="l">
              <a:spcBef>
                <a:spcPts val="0"/>
              </a:spcBef>
              <a:spcAft>
                <a:spcPts val="0"/>
              </a:spcAft>
              <a:buClr>
                <a:srgbClr val="3F3F3F"/>
              </a:buClr>
              <a:buSzPts val="1600"/>
              <a:buFont typeface="Calibri"/>
              <a:buChar char="•"/>
            </a:pPr>
            <a:r>
              <a:rPr lang="en-GB"/>
              <a:t>Long list of articles and papers on Russian ‘ways of warfare’</a:t>
            </a:r>
            <a:endParaRPr/>
          </a:p>
          <a:p>
            <a:pPr indent="-79375" lvl="0" marL="180975" rtl="0" algn="l">
              <a:spcBef>
                <a:spcPts val="0"/>
              </a:spcBef>
              <a:spcAft>
                <a:spcPts val="0"/>
              </a:spcAft>
              <a:buClr>
                <a:srgbClr val="3F3F3F"/>
              </a:buClr>
              <a:buSzPts val="1600"/>
              <a:buFont typeface="Calibri"/>
              <a:buNone/>
            </a:pPr>
            <a:r>
              <a:t/>
            </a:r>
            <a:endParaRPr/>
          </a:p>
          <a:p>
            <a:pPr indent="-180975" lvl="0" marL="180975" rtl="0" algn="l">
              <a:spcBef>
                <a:spcPts val="0"/>
              </a:spcBef>
              <a:spcAft>
                <a:spcPts val="0"/>
              </a:spcAft>
              <a:buClr>
                <a:srgbClr val="3F3F3F"/>
              </a:buClr>
              <a:buSzPts val="1600"/>
              <a:buFont typeface="Calibri"/>
              <a:buChar char="•"/>
            </a:pPr>
            <a:r>
              <a:rPr lang="en-GB"/>
              <a:t>Initial trawl using LLM of WW2, post-war and Ukraine commanders, doctrine and performance</a:t>
            </a:r>
            <a:endParaRPr/>
          </a:p>
          <a:p>
            <a:pPr indent="0" lvl="0" marL="0" rtl="0" algn="l">
              <a:spcBef>
                <a:spcPts val="0"/>
              </a:spcBef>
              <a:spcAft>
                <a:spcPts val="0"/>
              </a:spcAft>
              <a:buClr>
                <a:srgbClr val="3F3F3F"/>
              </a:buClr>
              <a:buSzPts val="1600"/>
              <a:buFont typeface="Calibri"/>
              <a:buNone/>
            </a:pPr>
            <a:r>
              <a:t/>
            </a:r>
            <a:endParaRPr b="1"/>
          </a:p>
          <a:p>
            <a:pPr indent="0" lvl="0" marL="0" rtl="0" algn="l">
              <a:spcBef>
                <a:spcPts val="0"/>
              </a:spcBef>
              <a:spcAft>
                <a:spcPts val="0"/>
              </a:spcAft>
              <a:buClr>
                <a:srgbClr val="3F3F3F"/>
              </a:buClr>
              <a:buSzPts val="1600"/>
              <a:buFont typeface="Calibri"/>
              <a:buNone/>
            </a:pPr>
            <a:r>
              <a:t/>
            </a:r>
            <a:endParaRPr b="1"/>
          </a:p>
          <a:p>
            <a:pPr indent="0" lvl="0" marL="0" rtl="0" algn="l">
              <a:spcBef>
                <a:spcPts val="0"/>
              </a:spcBef>
              <a:spcAft>
                <a:spcPts val="0"/>
              </a:spcAft>
              <a:buClr>
                <a:srgbClr val="3F3F3F"/>
              </a:buClr>
              <a:buSzPts val="1600"/>
              <a:buFont typeface="Calibri"/>
              <a:buNone/>
            </a:pPr>
            <a:r>
              <a:rPr b="1" lang="en-GB"/>
              <a:t>Cycle 2</a:t>
            </a:r>
            <a:endParaRPr/>
          </a:p>
          <a:p>
            <a:pPr indent="-79375" lvl="0" marL="180975" rtl="0" algn="l">
              <a:spcBef>
                <a:spcPts val="0"/>
              </a:spcBef>
              <a:spcAft>
                <a:spcPts val="0"/>
              </a:spcAft>
              <a:buClr>
                <a:srgbClr val="3F3F3F"/>
              </a:buClr>
              <a:buSzPts val="1600"/>
              <a:buFont typeface="Calibri"/>
              <a:buNone/>
            </a:pPr>
            <a:r>
              <a:t/>
            </a:r>
            <a:endParaRPr/>
          </a:p>
          <a:p>
            <a:pPr indent="-180975" lvl="0" marL="180975" rtl="0" algn="l">
              <a:spcBef>
                <a:spcPts val="0"/>
              </a:spcBef>
              <a:spcAft>
                <a:spcPts val="0"/>
              </a:spcAft>
              <a:buClr>
                <a:srgbClr val="3F3F3F"/>
              </a:buClr>
              <a:buSzPts val="1600"/>
              <a:buFont typeface="Calibri"/>
              <a:buChar char="•"/>
            </a:pPr>
            <a:r>
              <a:rPr lang="en-GB"/>
              <a:t>Contemporary analysis and </a:t>
            </a:r>
            <a:br>
              <a:rPr lang="en-GB"/>
            </a:br>
            <a:r>
              <a:rPr lang="en-GB"/>
              <a:t>accounts of WW2 tank army</a:t>
            </a:r>
            <a:br>
              <a:rPr lang="en-GB"/>
            </a:br>
            <a:r>
              <a:rPr lang="en-GB"/>
              <a:t>operations and commanders</a:t>
            </a:r>
            <a:endParaRPr/>
          </a:p>
          <a:p>
            <a:pPr indent="-79375" lvl="0" marL="180975" rtl="0" algn="l">
              <a:spcBef>
                <a:spcPts val="0"/>
              </a:spcBef>
              <a:spcAft>
                <a:spcPts val="0"/>
              </a:spcAft>
              <a:buClr>
                <a:srgbClr val="3F3F3F"/>
              </a:buClr>
              <a:buSzPts val="1600"/>
              <a:buFont typeface="Calibri"/>
              <a:buNone/>
            </a:pPr>
            <a:r>
              <a:t/>
            </a:r>
            <a:endParaRPr/>
          </a:p>
          <a:p>
            <a:pPr indent="-180975" lvl="0" marL="180975" rtl="0" algn="l">
              <a:spcBef>
                <a:spcPts val="0"/>
              </a:spcBef>
              <a:spcAft>
                <a:spcPts val="0"/>
              </a:spcAft>
              <a:buClr>
                <a:srgbClr val="3F3F3F"/>
              </a:buClr>
              <a:buSzPts val="1600"/>
              <a:buFont typeface="Calibri"/>
              <a:buChar char="•"/>
            </a:pPr>
            <a:r>
              <a:rPr lang="en-GB"/>
              <a:t>Compared to LLM outputs</a:t>
            </a:r>
            <a:endParaRPr/>
          </a:p>
          <a:p>
            <a:pPr indent="-79375" lvl="0" marL="180975" rtl="0" algn="l">
              <a:spcBef>
                <a:spcPts val="0"/>
              </a:spcBef>
              <a:spcAft>
                <a:spcPts val="0"/>
              </a:spcAft>
              <a:buClr>
                <a:srgbClr val="3F3F3F"/>
              </a:buClr>
              <a:buSzPts val="1600"/>
              <a:buFont typeface="Calibri"/>
              <a:buNone/>
            </a:pPr>
            <a:r>
              <a:t/>
            </a:r>
            <a:endParaRPr/>
          </a:p>
          <a:p>
            <a:pPr indent="-180975" lvl="0" marL="180975" rtl="0" algn="l">
              <a:spcBef>
                <a:spcPts val="0"/>
              </a:spcBef>
              <a:spcAft>
                <a:spcPts val="0"/>
              </a:spcAft>
              <a:buClr>
                <a:srgbClr val="3F3F3F"/>
              </a:buClr>
              <a:buSzPts val="1600"/>
              <a:buFont typeface="Calibri"/>
              <a:buChar char="•"/>
            </a:pPr>
            <a:r>
              <a:rPr lang="en-GB"/>
              <a:t>Input contemporary data</a:t>
            </a:r>
            <a:endParaRPr/>
          </a:p>
          <a:p>
            <a:pPr indent="-79375" lvl="0" marL="180975" rtl="0" algn="l">
              <a:spcBef>
                <a:spcPts val="0"/>
              </a:spcBef>
              <a:spcAft>
                <a:spcPts val="0"/>
              </a:spcAft>
              <a:buClr>
                <a:srgbClr val="3F3F3F"/>
              </a:buClr>
              <a:buSzPts val="1600"/>
              <a:buFont typeface="Calibri"/>
              <a:buNone/>
            </a:pPr>
            <a:r>
              <a:t/>
            </a:r>
            <a:endParaRPr/>
          </a:p>
          <a:p>
            <a:pPr indent="-180975" lvl="0" marL="180975" rtl="0" algn="l">
              <a:spcBef>
                <a:spcPts val="0"/>
              </a:spcBef>
              <a:spcAft>
                <a:spcPts val="0"/>
              </a:spcAft>
              <a:buClr>
                <a:srgbClr val="3F3F3F"/>
              </a:buClr>
              <a:buSzPts val="1600"/>
              <a:buFont typeface="Calibri"/>
              <a:buChar char="•"/>
            </a:pPr>
            <a:r>
              <a:rPr lang="en-GB"/>
              <a:t>Refined prompts for Ukraine data</a:t>
            </a:r>
            <a:endParaRPr/>
          </a:p>
          <a:p>
            <a:pPr indent="-79375" lvl="0" marL="180975" rtl="0" algn="l">
              <a:spcBef>
                <a:spcPts val="0"/>
              </a:spcBef>
              <a:spcAft>
                <a:spcPts val="0"/>
              </a:spcAft>
              <a:buClr>
                <a:srgbClr val="3F3F3F"/>
              </a:buClr>
              <a:buSzPts val="1600"/>
              <a:buFont typeface="Calibri"/>
              <a:buNone/>
            </a:pPr>
            <a:r>
              <a:t/>
            </a:r>
            <a:endParaRPr/>
          </a:p>
        </p:txBody>
      </p:sp>
      <p:pic>
        <p:nvPicPr>
          <p:cNvPr id="172" name="Google Shape;172;p6"/>
          <p:cNvPicPr preferRelativeResize="0"/>
          <p:nvPr/>
        </p:nvPicPr>
        <p:blipFill rotWithShape="1">
          <a:blip r:embed="rId3">
            <a:alphaModFix/>
          </a:blip>
          <a:srcRect b="0" l="0" r="0" t="0"/>
          <a:stretch/>
        </p:blipFill>
        <p:spPr>
          <a:xfrm>
            <a:off x="8931429" y="84292"/>
            <a:ext cx="774546" cy="915671"/>
          </a:xfrm>
          <a:prstGeom prst="rect">
            <a:avLst/>
          </a:prstGeom>
          <a:noFill/>
          <a:ln>
            <a:noFill/>
          </a:ln>
        </p:spPr>
      </p:pic>
      <p:pic>
        <p:nvPicPr>
          <p:cNvPr descr="A stack of books on a table&#10;&#10;Description automatically generated" id="173" name="Google Shape;173;p6"/>
          <p:cNvPicPr preferRelativeResize="0"/>
          <p:nvPr/>
        </p:nvPicPr>
        <p:blipFill rotWithShape="1">
          <a:blip r:embed="rId4">
            <a:alphaModFix/>
          </a:blip>
          <a:srcRect b="0" l="0" r="0" t="0"/>
          <a:stretch/>
        </p:blipFill>
        <p:spPr>
          <a:xfrm>
            <a:off x="3599256" y="3429000"/>
            <a:ext cx="6001943" cy="256883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7"/>
          <p:cNvSpPr txBox="1"/>
          <p:nvPr>
            <p:ph type="title"/>
          </p:nvPr>
        </p:nvSpPr>
        <p:spPr>
          <a:xfrm>
            <a:off x="1274617" y="88670"/>
            <a:ext cx="7647710" cy="96384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solidFill>
                  <a:srgbClr val="7F7F7F"/>
                </a:solidFill>
              </a:rPr>
              <a:t>WW2 tank army and commander analysis  | </a:t>
            </a:r>
            <a:r>
              <a:rPr lang="en-GB"/>
              <a:t>Operations analysed</a:t>
            </a:r>
            <a:endParaRPr/>
          </a:p>
        </p:txBody>
      </p:sp>
      <p:pic>
        <p:nvPicPr>
          <p:cNvPr id="179" name="Google Shape;179;p7"/>
          <p:cNvPicPr preferRelativeResize="0"/>
          <p:nvPr/>
        </p:nvPicPr>
        <p:blipFill rotWithShape="1">
          <a:blip r:embed="rId3">
            <a:alphaModFix/>
          </a:blip>
          <a:srcRect b="0" l="0" r="0" t="0"/>
          <a:stretch/>
        </p:blipFill>
        <p:spPr>
          <a:xfrm>
            <a:off x="8931429" y="84292"/>
            <a:ext cx="774546" cy="915671"/>
          </a:xfrm>
          <a:prstGeom prst="rect">
            <a:avLst/>
          </a:prstGeom>
          <a:noFill/>
          <a:ln>
            <a:noFill/>
          </a:ln>
        </p:spPr>
      </p:pic>
      <p:pic>
        <p:nvPicPr>
          <p:cNvPr id="180" name="Google Shape;180;p7"/>
          <p:cNvPicPr preferRelativeResize="0"/>
          <p:nvPr/>
        </p:nvPicPr>
        <p:blipFill rotWithShape="1">
          <a:blip r:embed="rId4">
            <a:alphaModFix/>
          </a:blip>
          <a:srcRect b="0" l="0" r="0" t="0"/>
          <a:stretch/>
        </p:blipFill>
        <p:spPr>
          <a:xfrm>
            <a:off x="503977" y="1145364"/>
            <a:ext cx="8224838" cy="5257800"/>
          </a:xfrm>
          <a:prstGeom prst="rect">
            <a:avLst/>
          </a:prstGeom>
          <a:noFill/>
          <a:ln>
            <a:noFill/>
          </a:ln>
        </p:spPr>
      </p:pic>
      <p:sp>
        <p:nvSpPr>
          <p:cNvPr id="181" name="Google Shape;181;p7"/>
          <p:cNvSpPr/>
          <p:nvPr/>
        </p:nvSpPr>
        <p:spPr>
          <a:xfrm>
            <a:off x="7763973" y="3842270"/>
            <a:ext cx="316800" cy="316955"/>
          </a:xfrm>
          <a:prstGeom prst="ellipse">
            <a:avLst/>
          </a:prstGeom>
          <a:solidFill>
            <a:srgbClr val="C000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200"/>
              <a:buFont typeface="Arial"/>
              <a:buNone/>
            </a:pPr>
            <a:r>
              <a:t/>
            </a:r>
            <a:endParaRPr b="1" i="0" sz="1200" u="none" cap="none" strike="noStrike">
              <a:solidFill>
                <a:schemeClr val="lt1"/>
              </a:solidFill>
              <a:latin typeface="Arial"/>
              <a:ea typeface="Arial"/>
              <a:cs typeface="Arial"/>
              <a:sym typeface="Arial"/>
            </a:endParaRPr>
          </a:p>
        </p:txBody>
      </p:sp>
      <p:sp>
        <p:nvSpPr>
          <p:cNvPr id="182" name="Google Shape;182;p7"/>
          <p:cNvSpPr txBox="1"/>
          <p:nvPr/>
        </p:nvSpPr>
        <p:spPr>
          <a:xfrm>
            <a:off x="7708399" y="4154576"/>
            <a:ext cx="875131"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200">
                <a:solidFill>
                  <a:schemeClr val="dk1"/>
                </a:solidFill>
                <a:latin typeface="Arial"/>
                <a:ea typeface="Arial"/>
                <a:cs typeface="Arial"/>
                <a:sym typeface="Arial"/>
              </a:rPr>
              <a:t>Belgorod-Kharkov</a:t>
            </a:r>
            <a:endParaRPr/>
          </a:p>
        </p:txBody>
      </p:sp>
      <p:sp>
        <p:nvSpPr>
          <p:cNvPr id="183" name="Google Shape;183;p7"/>
          <p:cNvSpPr txBox="1"/>
          <p:nvPr/>
        </p:nvSpPr>
        <p:spPr>
          <a:xfrm>
            <a:off x="4984226" y="3466790"/>
            <a:ext cx="1376318"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200">
                <a:solidFill>
                  <a:schemeClr val="dk1"/>
                </a:solidFill>
                <a:latin typeface="Arial"/>
                <a:ea typeface="Arial"/>
                <a:cs typeface="Arial"/>
                <a:sym typeface="Arial"/>
              </a:rPr>
              <a:t>Korsun-Shevchenkovsk</a:t>
            </a:r>
            <a:endParaRPr b="1" sz="1200">
              <a:solidFill>
                <a:schemeClr val="dk1"/>
              </a:solidFill>
              <a:latin typeface="Arial"/>
              <a:ea typeface="Arial"/>
              <a:cs typeface="Arial"/>
              <a:sym typeface="Arial"/>
            </a:endParaRPr>
          </a:p>
        </p:txBody>
      </p:sp>
      <p:cxnSp>
        <p:nvCxnSpPr>
          <p:cNvPr id="184" name="Google Shape;184;p7"/>
          <p:cNvCxnSpPr>
            <a:stCxn id="185" idx="3"/>
            <a:endCxn id="181" idx="0"/>
          </p:cNvCxnSpPr>
          <p:nvPr/>
        </p:nvCxnSpPr>
        <p:spPr>
          <a:xfrm flipH="1">
            <a:off x="7922407" y="3409230"/>
            <a:ext cx="196500" cy="432900"/>
          </a:xfrm>
          <a:prstGeom prst="straightConnector1">
            <a:avLst/>
          </a:prstGeom>
          <a:solidFill>
            <a:schemeClr val="accent1"/>
          </a:solidFill>
          <a:ln cap="flat" cmpd="sng" w="57150">
            <a:solidFill>
              <a:schemeClr val="accent5"/>
            </a:solidFill>
            <a:prstDash val="solid"/>
            <a:round/>
            <a:headEnd len="sm" w="sm" type="none"/>
            <a:tailEnd len="med" w="med" type="triangle"/>
          </a:ln>
        </p:spPr>
      </p:cxnSp>
      <p:cxnSp>
        <p:nvCxnSpPr>
          <p:cNvPr id="186" name="Google Shape;186;p7"/>
          <p:cNvCxnSpPr>
            <a:stCxn id="185" idx="4"/>
            <a:endCxn id="181" idx="7"/>
          </p:cNvCxnSpPr>
          <p:nvPr/>
        </p:nvCxnSpPr>
        <p:spPr>
          <a:xfrm flipH="1">
            <a:off x="8034413" y="3455647"/>
            <a:ext cx="196500" cy="432900"/>
          </a:xfrm>
          <a:prstGeom prst="straightConnector1">
            <a:avLst/>
          </a:prstGeom>
          <a:solidFill>
            <a:schemeClr val="accent1"/>
          </a:solidFill>
          <a:ln cap="flat" cmpd="sng" w="57150">
            <a:solidFill>
              <a:schemeClr val="dk2"/>
            </a:solidFill>
            <a:prstDash val="solid"/>
            <a:round/>
            <a:headEnd len="sm" w="sm" type="none"/>
            <a:tailEnd len="med" w="med" type="triangle"/>
          </a:ln>
        </p:spPr>
      </p:cxnSp>
      <p:cxnSp>
        <p:nvCxnSpPr>
          <p:cNvPr id="187" name="Google Shape;187;p7"/>
          <p:cNvCxnSpPr>
            <a:stCxn id="188" idx="1"/>
            <a:endCxn id="185" idx="7"/>
          </p:cNvCxnSpPr>
          <p:nvPr/>
        </p:nvCxnSpPr>
        <p:spPr>
          <a:xfrm rot="10800000">
            <a:off x="8343060" y="3185105"/>
            <a:ext cx="530100" cy="8700"/>
          </a:xfrm>
          <a:prstGeom prst="straightConnector1">
            <a:avLst/>
          </a:prstGeom>
          <a:solidFill>
            <a:schemeClr val="accent1"/>
          </a:solidFill>
          <a:ln cap="flat" cmpd="sng" w="57150">
            <a:solidFill>
              <a:schemeClr val="accent5"/>
            </a:solidFill>
            <a:prstDash val="solid"/>
            <a:round/>
            <a:headEnd len="sm" w="sm" type="none"/>
            <a:tailEnd len="med" w="med" type="triangle"/>
          </a:ln>
        </p:spPr>
      </p:cxnSp>
      <p:cxnSp>
        <p:nvCxnSpPr>
          <p:cNvPr id="189" name="Google Shape;189;p7"/>
          <p:cNvCxnSpPr>
            <a:stCxn id="190" idx="1"/>
            <a:endCxn id="185" idx="5"/>
          </p:cNvCxnSpPr>
          <p:nvPr/>
        </p:nvCxnSpPr>
        <p:spPr>
          <a:xfrm rot="10800000">
            <a:off x="8343060" y="3409227"/>
            <a:ext cx="530100" cy="5700"/>
          </a:xfrm>
          <a:prstGeom prst="straightConnector1">
            <a:avLst/>
          </a:prstGeom>
          <a:solidFill>
            <a:schemeClr val="accent1"/>
          </a:solidFill>
          <a:ln cap="flat" cmpd="sng" w="57150">
            <a:solidFill>
              <a:schemeClr val="dk2"/>
            </a:solidFill>
            <a:prstDash val="solid"/>
            <a:round/>
            <a:headEnd len="sm" w="sm" type="none"/>
            <a:tailEnd len="med" w="med" type="triangle"/>
          </a:ln>
        </p:spPr>
      </p:cxnSp>
      <p:sp>
        <p:nvSpPr>
          <p:cNvPr id="185" name="Google Shape;185;p7"/>
          <p:cNvSpPr/>
          <p:nvPr/>
        </p:nvSpPr>
        <p:spPr>
          <a:xfrm>
            <a:off x="8072513" y="3138692"/>
            <a:ext cx="316800" cy="316955"/>
          </a:xfrm>
          <a:prstGeom prst="ellipse">
            <a:avLst/>
          </a:prstGeom>
          <a:solidFill>
            <a:srgbClr val="7F7F7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200"/>
              <a:buFont typeface="Arial"/>
              <a:buNone/>
            </a:pPr>
            <a:r>
              <a:t/>
            </a:r>
            <a:endParaRPr b="1" i="0" sz="1200" u="none" cap="none" strike="noStrike">
              <a:solidFill>
                <a:schemeClr val="lt1"/>
              </a:solidFill>
              <a:latin typeface="Arial"/>
              <a:ea typeface="Arial"/>
              <a:cs typeface="Arial"/>
              <a:sym typeface="Arial"/>
            </a:endParaRPr>
          </a:p>
        </p:txBody>
      </p:sp>
      <p:sp>
        <p:nvSpPr>
          <p:cNvPr id="188" name="Google Shape;188;p7"/>
          <p:cNvSpPr txBox="1"/>
          <p:nvPr/>
        </p:nvSpPr>
        <p:spPr>
          <a:xfrm>
            <a:off x="8873160" y="3039916"/>
            <a:ext cx="649024"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400">
                <a:solidFill>
                  <a:schemeClr val="accent5"/>
                </a:solidFill>
                <a:latin typeface="Arial"/>
                <a:ea typeface="Arial"/>
                <a:cs typeface="Arial"/>
                <a:sym typeface="Arial"/>
              </a:rPr>
              <a:t>5GTA</a:t>
            </a:r>
            <a:endParaRPr/>
          </a:p>
        </p:txBody>
      </p:sp>
      <p:sp>
        <p:nvSpPr>
          <p:cNvPr id="190" name="Google Shape;190;p7"/>
          <p:cNvSpPr txBox="1"/>
          <p:nvPr/>
        </p:nvSpPr>
        <p:spPr>
          <a:xfrm>
            <a:off x="8873160" y="3261038"/>
            <a:ext cx="649024"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400">
                <a:solidFill>
                  <a:schemeClr val="dk2"/>
                </a:solidFill>
                <a:latin typeface="Arial"/>
                <a:ea typeface="Arial"/>
                <a:cs typeface="Arial"/>
                <a:sym typeface="Arial"/>
              </a:rPr>
              <a:t>1GTA</a:t>
            </a:r>
            <a:endParaRPr/>
          </a:p>
        </p:txBody>
      </p:sp>
      <p:sp>
        <p:nvSpPr>
          <p:cNvPr id="191" name="Google Shape;191;p7"/>
          <p:cNvSpPr/>
          <p:nvPr/>
        </p:nvSpPr>
        <p:spPr>
          <a:xfrm>
            <a:off x="6873342" y="3337750"/>
            <a:ext cx="814039" cy="316800"/>
          </a:xfrm>
          <a:prstGeom prst="ellipse">
            <a:avLst/>
          </a:prstGeom>
          <a:solidFill>
            <a:srgbClr val="C000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200"/>
              <a:buFont typeface="Arial"/>
              <a:buNone/>
            </a:pPr>
            <a:r>
              <a:t/>
            </a:r>
            <a:endParaRPr b="1" i="0" sz="1200" u="none" cap="none" strike="noStrike">
              <a:solidFill>
                <a:schemeClr val="lt1"/>
              </a:solidFill>
              <a:latin typeface="Arial"/>
              <a:ea typeface="Arial"/>
              <a:cs typeface="Arial"/>
              <a:sym typeface="Arial"/>
            </a:endParaRPr>
          </a:p>
        </p:txBody>
      </p:sp>
      <p:cxnSp>
        <p:nvCxnSpPr>
          <p:cNvPr id="192" name="Google Shape;192;p7"/>
          <p:cNvCxnSpPr>
            <a:stCxn id="193" idx="1"/>
            <a:endCxn id="194" idx="5"/>
          </p:cNvCxnSpPr>
          <p:nvPr/>
        </p:nvCxnSpPr>
        <p:spPr>
          <a:xfrm rot="10800000">
            <a:off x="6290578" y="5256472"/>
            <a:ext cx="307500" cy="281700"/>
          </a:xfrm>
          <a:prstGeom prst="straightConnector1">
            <a:avLst/>
          </a:prstGeom>
          <a:solidFill>
            <a:schemeClr val="accent1"/>
          </a:solidFill>
          <a:ln cap="flat" cmpd="sng" w="57150">
            <a:solidFill>
              <a:schemeClr val="accent1"/>
            </a:solidFill>
            <a:prstDash val="solid"/>
            <a:round/>
            <a:headEnd len="sm" w="sm" type="none"/>
            <a:tailEnd len="med" w="med" type="triangle"/>
          </a:ln>
        </p:spPr>
      </p:cxnSp>
      <p:sp>
        <p:nvSpPr>
          <p:cNvPr id="193" name="Google Shape;193;p7"/>
          <p:cNvSpPr txBox="1"/>
          <p:nvPr/>
        </p:nvSpPr>
        <p:spPr>
          <a:xfrm>
            <a:off x="6598078" y="5384283"/>
            <a:ext cx="649024"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400">
                <a:solidFill>
                  <a:schemeClr val="accent1"/>
                </a:solidFill>
                <a:latin typeface="Arial"/>
                <a:ea typeface="Arial"/>
                <a:cs typeface="Arial"/>
                <a:sym typeface="Arial"/>
              </a:rPr>
              <a:t>2GTA</a:t>
            </a:r>
            <a:endParaRPr/>
          </a:p>
        </p:txBody>
      </p:sp>
      <p:sp>
        <p:nvSpPr>
          <p:cNvPr id="195" name="Google Shape;195;p7"/>
          <p:cNvSpPr txBox="1"/>
          <p:nvPr/>
        </p:nvSpPr>
        <p:spPr>
          <a:xfrm>
            <a:off x="8515693" y="2303234"/>
            <a:ext cx="649024"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400">
                <a:solidFill>
                  <a:schemeClr val="accent2"/>
                </a:solidFill>
                <a:latin typeface="Arial"/>
                <a:ea typeface="Arial"/>
                <a:cs typeface="Arial"/>
                <a:sym typeface="Arial"/>
              </a:rPr>
              <a:t>3GTA</a:t>
            </a:r>
            <a:endParaRPr/>
          </a:p>
        </p:txBody>
      </p:sp>
      <p:cxnSp>
        <p:nvCxnSpPr>
          <p:cNvPr id="196" name="Google Shape;196;p7"/>
          <p:cNvCxnSpPr>
            <a:stCxn id="195" idx="1"/>
            <a:endCxn id="185" idx="0"/>
          </p:cNvCxnSpPr>
          <p:nvPr/>
        </p:nvCxnSpPr>
        <p:spPr>
          <a:xfrm flipH="1">
            <a:off x="8230993" y="2457123"/>
            <a:ext cx="284700" cy="681600"/>
          </a:xfrm>
          <a:prstGeom prst="straightConnector1">
            <a:avLst/>
          </a:prstGeom>
          <a:solidFill>
            <a:schemeClr val="accent1"/>
          </a:solidFill>
          <a:ln cap="flat" cmpd="sng" w="57150">
            <a:solidFill>
              <a:schemeClr val="accent2"/>
            </a:solidFill>
            <a:prstDash val="solid"/>
            <a:round/>
            <a:headEnd len="sm" w="sm" type="none"/>
            <a:tailEnd len="med" w="med" type="triangle"/>
          </a:ln>
        </p:spPr>
      </p:cxnSp>
      <p:sp>
        <p:nvSpPr>
          <p:cNvPr id="197" name="Google Shape;197;p7"/>
          <p:cNvSpPr txBox="1"/>
          <p:nvPr/>
        </p:nvSpPr>
        <p:spPr>
          <a:xfrm>
            <a:off x="8057193" y="3499467"/>
            <a:ext cx="875131"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200">
                <a:solidFill>
                  <a:schemeClr val="dk1"/>
                </a:solidFill>
                <a:latin typeface="Arial"/>
                <a:ea typeface="Arial"/>
                <a:cs typeface="Arial"/>
                <a:sym typeface="Arial"/>
              </a:rPr>
              <a:t>Kursk (</a:t>
            </a:r>
            <a:r>
              <a:rPr b="1" lang="en-GB" sz="1050">
                <a:solidFill>
                  <a:schemeClr val="dk1"/>
                </a:solidFill>
                <a:latin typeface="Arial"/>
                <a:ea typeface="Arial"/>
                <a:cs typeface="Arial"/>
                <a:sym typeface="Arial"/>
              </a:rPr>
              <a:t>inc Orel)</a:t>
            </a:r>
            <a:endParaRPr/>
          </a:p>
        </p:txBody>
      </p:sp>
      <p:sp>
        <p:nvSpPr>
          <p:cNvPr id="198" name="Google Shape;198;p7"/>
          <p:cNvSpPr/>
          <p:nvPr/>
        </p:nvSpPr>
        <p:spPr>
          <a:xfrm>
            <a:off x="5975376" y="3898187"/>
            <a:ext cx="316800" cy="316955"/>
          </a:xfrm>
          <a:prstGeom prst="ellipse">
            <a:avLst/>
          </a:prstGeom>
          <a:solidFill>
            <a:srgbClr val="C000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200"/>
              <a:buFont typeface="Arial"/>
              <a:buNone/>
            </a:pPr>
            <a:r>
              <a:t/>
            </a:r>
            <a:endParaRPr b="1" i="0" sz="1200" u="none" cap="none" strike="noStrike">
              <a:solidFill>
                <a:schemeClr val="lt1"/>
              </a:solidFill>
              <a:latin typeface="Arial"/>
              <a:ea typeface="Arial"/>
              <a:cs typeface="Arial"/>
              <a:sym typeface="Arial"/>
            </a:endParaRPr>
          </a:p>
        </p:txBody>
      </p:sp>
      <p:cxnSp>
        <p:nvCxnSpPr>
          <p:cNvPr id="199" name="Google Shape;199;p7"/>
          <p:cNvCxnSpPr>
            <a:stCxn id="181" idx="2"/>
            <a:endCxn id="198" idx="6"/>
          </p:cNvCxnSpPr>
          <p:nvPr/>
        </p:nvCxnSpPr>
        <p:spPr>
          <a:xfrm flipH="1">
            <a:off x="6292173" y="4000748"/>
            <a:ext cx="1471800" cy="55800"/>
          </a:xfrm>
          <a:prstGeom prst="straightConnector1">
            <a:avLst/>
          </a:prstGeom>
          <a:solidFill>
            <a:schemeClr val="accent1"/>
          </a:solidFill>
          <a:ln cap="flat" cmpd="sng" w="57150">
            <a:solidFill>
              <a:schemeClr val="accent5"/>
            </a:solidFill>
            <a:prstDash val="solid"/>
            <a:round/>
            <a:headEnd len="sm" w="sm" type="none"/>
            <a:tailEnd len="med" w="med" type="triangle"/>
          </a:ln>
        </p:spPr>
      </p:cxnSp>
      <p:cxnSp>
        <p:nvCxnSpPr>
          <p:cNvPr id="200" name="Google Shape;200;p7"/>
          <p:cNvCxnSpPr>
            <a:stCxn id="201" idx="2"/>
            <a:endCxn id="198" idx="7"/>
          </p:cNvCxnSpPr>
          <p:nvPr/>
        </p:nvCxnSpPr>
        <p:spPr>
          <a:xfrm flipH="1">
            <a:off x="6245714" y="3145439"/>
            <a:ext cx="567900" cy="799200"/>
          </a:xfrm>
          <a:prstGeom prst="straightConnector1">
            <a:avLst/>
          </a:prstGeom>
          <a:solidFill>
            <a:schemeClr val="accent1"/>
          </a:solidFill>
          <a:ln cap="flat" cmpd="sng" w="57150">
            <a:solidFill>
              <a:schemeClr val="accent6"/>
            </a:solidFill>
            <a:prstDash val="solid"/>
            <a:round/>
            <a:headEnd len="sm" w="sm" type="none"/>
            <a:tailEnd len="med" w="med" type="triangle"/>
          </a:ln>
        </p:spPr>
      </p:cxnSp>
      <p:sp>
        <p:nvSpPr>
          <p:cNvPr id="201" name="Google Shape;201;p7"/>
          <p:cNvSpPr txBox="1"/>
          <p:nvPr/>
        </p:nvSpPr>
        <p:spPr>
          <a:xfrm>
            <a:off x="6489102" y="2837662"/>
            <a:ext cx="649024"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400">
                <a:solidFill>
                  <a:schemeClr val="accent6"/>
                </a:solidFill>
                <a:latin typeface="Arial"/>
                <a:ea typeface="Arial"/>
                <a:cs typeface="Arial"/>
                <a:sym typeface="Arial"/>
              </a:rPr>
              <a:t>6GTA</a:t>
            </a:r>
            <a:endParaRPr/>
          </a:p>
        </p:txBody>
      </p:sp>
      <p:sp>
        <p:nvSpPr>
          <p:cNvPr id="202" name="Google Shape;202;p7"/>
          <p:cNvSpPr txBox="1"/>
          <p:nvPr/>
        </p:nvSpPr>
        <p:spPr>
          <a:xfrm>
            <a:off x="6833268" y="3357650"/>
            <a:ext cx="875131"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200">
                <a:solidFill>
                  <a:schemeClr val="lt1"/>
                </a:solidFill>
                <a:latin typeface="Arial"/>
                <a:ea typeface="Arial"/>
                <a:cs typeface="Arial"/>
                <a:sym typeface="Arial"/>
              </a:rPr>
              <a:t>Dniepr</a:t>
            </a:r>
            <a:endParaRPr b="1" sz="1200">
              <a:solidFill>
                <a:schemeClr val="lt1"/>
              </a:solidFill>
              <a:latin typeface="Arial"/>
              <a:ea typeface="Arial"/>
              <a:cs typeface="Arial"/>
              <a:sym typeface="Arial"/>
            </a:endParaRPr>
          </a:p>
        </p:txBody>
      </p:sp>
      <p:sp>
        <p:nvSpPr>
          <p:cNvPr id="203" name="Google Shape;203;p7"/>
          <p:cNvSpPr txBox="1"/>
          <p:nvPr/>
        </p:nvSpPr>
        <p:spPr>
          <a:xfrm>
            <a:off x="5496508" y="5289759"/>
            <a:ext cx="1009864"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200">
                <a:solidFill>
                  <a:schemeClr val="dk1"/>
                </a:solidFill>
                <a:latin typeface="Arial"/>
                <a:ea typeface="Arial"/>
                <a:cs typeface="Arial"/>
                <a:sym typeface="Arial"/>
              </a:rPr>
              <a:t>Dniepr-Carpathian</a:t>
            </a:r>
            <a:endParaRPr/>
          </a:p>
        </p:txBody>
      </p:sp>
      <p:sp>
        <p:nvSpPr>
          <p:cNvPr id="194" name="Google Shape;194;p7"/>
          <p:cNvSpPr/>
          <p:nvPr/>
        </p:nvSpPr>
        <p:spPr>
          <a:xfrm>
            <a:off x="5132502" y="4986024"/>
            <a:ext cx="1356600" cy="316955"/>
          </a:xfrm>
          <a:prstGeom prst="ellipse">
            <a:avLst/>
          </a:prstGeom>
          <a:solidFill>
            <a:srgbClr val="C000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200"/>
              <a:buFont typeface="Arial"/>
              <a:buNone/>
            </a:pPr>
            <a:r>
              <a:t/>
            </a:r>
            <a:endParaRPr b="1" i="0" sz="1200" u="none" cap="none" strike="noStrike">
              <a:solidFill>
                <a:schemeClr val="lt1"/>
              </a:solidFill>
              <a:latin typeface="Arial"/>
              <a:ea typeface="Arial"/>
              <a:cs typeface="Arial"/>
              <a:sym typeface="Arial"/>
            </a:endParaRPr>
          </a:p>
        </p:txBody>
      </p:sp>
      <p:cxnSp>
        <p:nvCxnSpPr>
          <p:cNvPr id="204" name="Google Shape;204;p7"/>
          <p:cNvCxnSpPr>
            <a:stCxn id="191" idx="4"/>
            <a:endCxn id="194" idx="7"/>
          </p:cNvCxnSpPr>
          <p:nvPr/>
        </p:nvCxnSpPr>
        <p:spPr>
          <a:xfrm flipH="1">
            <a:off x="6290362" y="3654550"/>
            <a:ext cx="990000" cy="1377900"/>
          </a:xfrm>
          <a:prstGeom prst="straightConnector1">
            <a:avLst/>
          </a:prstGeom>
          <a:solidFill>
            <a:schemeClr val="accent1"/>
          </a:solidFill>
          <a:ln cap="flat" cmpd="sng" w="57150">
            <a:solidFill>
              <a:schemeClr val="accent2"/>
            </a:solidFill>
            <a:prstDash val="solid"/>
            <a:round/>
            <a:headEnd len="sm" w="sm" type="none"/>
            <a:tailEnd len="med" w="med" type="triangle"/>
          </a:ln>
        </p:spPr>
      </p:cxnSp>
      <p:cxnSp>
        <p:nvCxnSpPr>
          <p:cNvPr id="205" name="Google Shape;205;p7"/>
          <p:cNvCxnSpPr>
            <a:stCxn id="198" idx="3"/>
            <a:endCxn id="194" idx="0"/>
          </p:cNvCxnSpPr>
          <p:nvPr/>
        </p:nvCxnSpPr>
        <p:spPr>
          <a:xfrm flipH="1">
            <a:off x="5810870" y="4168725"/>
            <a:ext cx="210900" cy="817200"/>
          </a:xfrm>
          <a:prstGeom prst="straightConnector1">
            <a:avLst/>
          </a:prstGeom>
          <a:solidFill>
            <a:schemeClr val="accent1"/>
          </a:solidFill>
          <a:ln cap="flat" cmpd="sng" w="57150">
            <a:solidFill>
              <a:schemeClr val="accent5"/>
            </a:solidFill>
            <a:prstDash val="solid"/>
            <a:round/>
            <a:headEnd len="sm" w="sm" type="none"/>
            <a:tailEnd len="med" w="med" type="triangle"/>
          </a:ln>
        </p:spPr>
      </p:cxnSp>
      <p:cxnSp>
        <p:nvCxnSpPr>
          <p:cNvPr id="206" name="Google Shape;206;p7"/>
          <p:cNvCxnSpPr>
            <a:stCxn id="207" idx="0"/>
            <a:endCxn id="208" idx="3"/>
          </p:cNvCxnSpPr>
          <p:nvPr/>
        </p:nvCxnSpPr>
        <p:spPr>
          <a:xfrm rot="10800000">
            <a:off x="3454376" y="4121995"/>
            <a:ext cx="1688100" cy="1639500"/>
          </a:xfrm>
          <a:prstGeom prst="straightConnector1">
            <a:avLst/>
          </a:prstGeom>
          <a:solidFill>
            <a:schemeClr val="accent1"/>
          </a:solidFill>
          <a:ln cap="flat" cmpd="sng" w="57150">
            <a:solidFill>
              <a:schemeClr val="accent3"/>
            </a:solidFill>
            <a:prstDash val="solid"/>
            <a:round/>
            <a:headEnd len="sm" w="sm" type="none"/>
            <a:tailEnd len="med" w="med" type="triangle"/>
          </a:ln>
        </p:spPr>
      </p:cxnSp>
      <p:sp>
        <p:nvSpPr>
          <p:cNvPr id="207" name="Google Shape;207;p7"/>
          <p:cNvSpPr txBox="1"/>
          <p:nvPr/>
        </p:nvSpPr>
        <p:spPr>
          <a:xfrm>
            <a:off x="4817964" y="5761495"/>
            <a:ext cx="649024"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400">
                <a:solidFill>
                  <a:schemeClr val="accent3"/>
                </a:solidFill>
                <a:latin typeface="Arial"/>
                <a:ea typeface="Arial"/>
                <a:cs typeface="Arial"/>
                <a:sym typeface="Arial"/>
              </a:rPr>
              <a:t>4GTA</a:t>
            </a:r>
            <a:endParaRPr/>
          </a:p>
        </p:txBody>
      </p:sp>
      <p:cxnSp>
        <p:nvCxnSpPr>
          <p:cNvPr id="209" name="Google Shape;209;p7"/>
          <p:cNvCxnSpPr>
            <a:stCxn id="198" idx="4"/>
            <a:endCxn id="194" idx="7"/>
          </p:cNvCxnSpPr>
          <p:nvPr/>
        </p:nvCxnSpPr>
        <p:spPr>
          <a:xfrm>
            <a:off x="6133776" y="4215142"/>
            <a:ext cx="156600" cy="817200"/>
          </a:xfrm>
          <a:prstGeom prst="straightConnector1">
            <a:avLst/>
          </a:prstGeom>
          <a:solidFill>
            <a:schemeClr val="accent1"/>
          </a:solidFill>
          <a:ln cap="flat" cmpd="sng" w="57150">
            <a:solidFill>
              <a:schemeClr val="accent6"/>
            </a:solidFill>
            <a:prstDash val="solid"/>
            <a:round/>
            <a:headEnd len="sm" w="sm" type="none"/>
            <a:tailEnd len="med" w="med" type="triangle"/>
          </a:ln>
        </p:spPr>
      </p:cxnSp>
      <p:sp>
        <p:nvSpPr>
          <p:cNvPr id="208" name="Google Shape;208;p7"/>
          <p:cNvSpPr/>
          <p:nvPr/>
        </p:nvSpPr>
        <p:spPr>
          <a:xfrm>
            <a:off x="3344026" y="3851347"/>
            <a:ext cx="754365" cy="316955"/>
          </a:xfrm>
          <a:prstGeom prst="ellipse">
            <a:avLst/>
          </a:prstGeom>
          <a:solidFill>
            <a:srgbClr val="C000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200"/>
              <a:buFont typeface="Arial"/>
              <a:buNone/>
            </a:pPr>
            <a:r>
              <a:t/>
            </a:r>
            <a:endParaRPr b="1" i="0" sz="1200" u="none" cap="none" strike="noStrike">
              <a:solidFill>
                <a:schemeClr val="lt1"/>
              </a:solidFill>
              <a:latin typeface="Arial"/>
              <a:ea typeface="Arial"/>
              <a:cs typeface="Arial"/>
              <a:sym typeface="Arial"/>
            </a:endParaRPr>
          </a:p>
        </p:txBody>
      </p:sp>
      <p:cxnSp>
        <p:nvCxnSpPr>
          <p:cNvPr id="210" name="Google Shape;210;p7"/>
          <p:cNvCxnSpPr>
            <a:stCxn id="181" idx="3"/>
            <a:endCxn id="194" idx="6"/>
          </p:cNvCxnSpPr>
          <p:nvPr/>
        </p:nvCxnSpPr>
        <p:spPr>
          <a:xfrm flipH="1">
            <a:off x="6489167" y="4112808"/>
            <a:ext cx="1321200" cy="1031700"/>
          </a:xfrm>
          <a:prstGeom prst="straightConnector1">
            <a:avLst/>
          </a:prstGeom>
          <a:solidFill>
            <a:schemeClr val="accent1"/>
          </a:solidFill>
          <a:ln cap="flat" cmpd="sng" w="57150">
            <a:solidFill>
              <a:schemeClr val="dk2"/>
            </a:solidFill>
            <a:prstDash val="solid"/>
            <a:round/>
            <a:headEnd len="sm" w="sm" type="none"/>
            <a:tailEnd len="med" w="med" type="triangle"/>
          </a:ln>
        </p:spPr>
      </p:cxnSp>
      <p:cxnSp>
        <p:nvCxnSpPr>
          <p:cNvPr id="211" name="Google Shape;211;p7"/>
          <p:cNvCxnSpPr>
            <a:stCxn id="194" idx="2"/>
            <a:endCxn id="208" idx="4"/>
          </p:cNvCxnSpPr>
          <p:nvPr/>
        </p:nvCxnSpPr>
        <p:spPr>
          <a:xfrm rot="10800000">
            <a:off x="3721302" y="4168302"/>
            <a:ext cx="1411200" cy="976200"/>
          </a:xfrm>
          <a:prstGeom prst="straightConnector1">
            <a:avLst/>
          </a:prstGeom>
          <a:solidFill>
            <a:schemeClr val="accent1"/>
          </a:solidFill>
          <a:ln cap="flat" cmpd="sng" w="57150">
            <a:solidFill>
              <a:schemeClr val="dk2"/>
            </a:solidFill>
            <a:prstDash val="solid"/>
            <a:round/>
            <a:headEnd len="sm" w="sm" type="none"/>
            <a:tailEnd len="med" w="med" type="triangle"/>
          </a:ln>
        </p:spPr>
      </p:cxnSp>
      <p:sp>
        <p:nvSpPr>
          <p:cNvPr id="212" name="Google Shape;212;p7"/>
          <p:cNvSpPr txBox="1"/>
          <p:nvPr/>
        </p:nvSpPr>
        <p:spPr>
          <a:xfrm>
            <a:off x="2267394" y="3908102"/>
            <a:ext cx="1376318"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200">
                <a:solidFill>
                  <a:schemeClr val="dk1"/>
                </a:solidFill>
                <a:latin typeface="Arial"/>
                <a:ea typeface="Arial"/>
                <a:cs typeface="Arial"/>
                <a:sym typeface="Arial"/>
              </a:rPr>
              <a:t>Lvov-Sandomierce</a:t>
            </a:r>
            <a:endParaRPr b="1" sz="1200">
              <a:solidFill>
                <a:schemeClr val="dk1"/>
              </a:solidFill>
              <a:latin typeface="Arial"/>
              <a:ea typeface="Arial"/>
              <a:cs typeface="Arial"/>
              <a:sym typeface="Arial"/>
            </a:endParaRPr>
          </a:p>
        </p:txBody>
      </p:sp>
      <p:cxnSp>
        <p:nvCxnSpPr>
          <p:cNvPr id="213" name="Google Shape;213;p7"/>
          <p:cNvCxnSpPr>
            <a:stCxn id="194" idx="1"/>
            <a:endCxn id="208" idx="5"/>
          </p:cNvCxnSpPr>
          <p:nvPr/>
        </p:nvCxnSpPr>
        <p:spPr>
          <a:xfrm rot="10800000">
            <a:off x="3987771" y="4121941"/>
            <a:ext cx="1343400" cy="910500"/>
          </a:xfrm>
          <a:prstGeom prst="straightConnector1">
            <a:avLst/>
          </a:prstGeom>
          <a:solidFill>
            <a:schemeClr val="accent1"/>
          </a:solidFill>
          <a:ln cap="flat" cmpd="sng" w="57150">
            <a:solidFill>
              <a:schemeClr val="accent2"/>
            </a:solidFill>
            <a:prstDash val="solid"/>
            <a:round/>
            <a:headEnd len="sm" w="sm" type="none"/>
            <a:tailEnd len="med" w="med" type="triangle"/>
          </a:ln>
        </p:spPr>
      </p:cxnSp>
      <p:sp>
        <p:nvSpPr>
          <p:cNvPr id="214" name="Google Shape;214;p7"/>
          <p:cNvSpPr/>
          <p:nvPr/>
        </p:nvSpPr>
        <p:spPr>
          <a:xfrm>
            <a:off x="3839030" y="2854109"/>
            <a:ext cx="860691" cy="316955"/>
          </a:xfrm>
          <a:prstGeom prst="ellipse">
            <a:avLst/>
          </a:prstGeom>
          <a:solidFill>
            <a:srgbClr val="C000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200"/>
              <a:buFont typeface="Arial"/>
              <a:buNone/>
            </a:pPr>
            <a:r>
              <a:t/>
            </a:r>
            <a:endParaRPr b="1" i="0" sz="1200" u="none" cap="none" strike="noStrike">
              <a:solidFill>
                <a:schemeClr val="lt1"/>
              </a:solidFill>
              <a:latin typeface="Arial"/>
              <a:ea typeface="Arial"/>
              <a:cs typeface="Arial"/>
              <a:sym typeface="Arial"/>
            </a:endParaRPr>
          </a:p>
        </p:txBody>
      </p:sp>
      <p:cxnSp>
        <p:nvCxnSpPr>
          <p:cNvPr id="215" name="Google Shape;215;p7"/>
          <p:cNvCxnSpPr>
            <a:stCxn id="194" idx="1"/>
            <a:endCxn id="214" idx="4"/>
          </p:cNvCxnSpPr>
          <p:nvPr/>
        </p:nvCxnSpPr>
        <p:spPr>
          <a:xfrm rot="10800000">
            <a:off x="4269471" y="3170941"/>
            <a:ext cx="1061700" cy="1861500"/>
          </a:xfrm>
          <a:prstGeom prst="straightConnector1">
            <a:avLst/>
          </a:prstGeom>
          <a:solidFill>
            <a:schemeClr val="accent1"/>
          </a:solidFill>
          <a:ln cap="flat" cmpd="sng" w="57150">
            <a:solidFill>
              <a:schemeClr val="accent1"/>
            </a:solidFill>
            <a:prstDash val="solid"/>
            <a:round/>
            <a:headEnd len="sm" w="sm" type="none"/>
            <a:tailEnd len="med" w="med" type="triangle"/>
          </a:ln>
        </p:spPr>
      </p:cxnSp>
      <p:cxnSp>
        <p:nvCxnSpPr>
          <p:cNvPr id="216" name="Google Shape;216;p7"/>
          <p:cNvCxnSpPr>
            <a:stCxn id="194" idx="0"/>
            <a:endCxn id="214" idx="5"/>
          </p:cNvCxnSpPr>
          <p:nvPr/>
        </p:nvCxnSpPr>
        <p:spPr>
          <a:xfrm rot="10800000">
            <a:off x="4573602" y="3124524"/>
            <a:ext cx="1237200" cy="1861500"/>
          </a:xfrm>
          <a:prstGeom prst="straightConnector1">
            <a:avLst/>
          </a:prstGeom>
          <a:solidFill>
            <a:schemeClr val="accent1"/>
          </a:solidFill>
          <a:ln cap="flat" cmpd="sng" w="57150">
            <a:solidFill>
              <a:schemeClr val="accent5"/>
            </a:solidFill>
            <a:prstDash val="solid"/>
            <a:round/>
            <a:headEnd len="sm" w="sm" type="none"/>
            <a:tailEnd len="med" w="med" type="triangle"/>
          </a:ln>
        </p:spPr>
      </p:cxnSp>
      <p:sp>
        <p:nvSpPr>
          <p:cNvPr id="217" name="Google Shape;217;p7"/>
          <p:cNvSpPr txBox="1"/>
          <p:nvPr/>
        </p:nvSpPr>
        <p:spPr>
          <a:xfrm>
            <a:off x="3790848" y="2862565"/>
            <a:ext cx="968402"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200">
                <a:solidFill>
                  <a:schemeClr val="lt1"/>
                </a:solidFill>
                <a:latin typeface="Arial"/>
                <a:ea typeface="Arial"/>
                <a:cs typeface="Arial"/>
                <a:sym typeface="Arial"/>
              </a:rPr>
              <a:t>Bagration</a:t>
            </a:r>
            <a:endParaRPr/>
          </a:p>
        </p:txBody>
      </p:sp>
      <p:sp>
        <p:nvSpPr>
          <p:cNvPr id="218" name="Google Shape;218;p7"/>
          <p:cNvSpPr/>
          <p:nvPr/>
        </p:nvSpPr>
        <p:spPr>
          <a:xfrm>
            <a:off x="3902945" y="5983762"/>
            <a:ext cx="316800" cy="316955"/>
          </a:xfrm>
          <a:prstGeom prst="ellipse">
            <a:avLst/>
          </a:prstGeom>
          <a:solidFill>
            <a:srgbClr val="C000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200"/>
              <a:buFont typeface="Arial"/>
              <a:buNone/>
            </a:pPr>
            <a:r>
              <a:t/>
            </a:r>
            <a:endParaRPr b="1" i="0" sz="1200" u="none" cap="none" strike="noStrike">
              <a:solidFill>
                <a:schemeClr val="lt1"/>
              </a:solidFill>
              <a:latin typeface="Arial"/>
              <a:ea typeface="Arial"/>
              <a:cs typeface="Arial"/>
              <a:sym typeface="Arial"/>
            </a:endParaRPr>
          </a:p>
        </p:txBody>
      </p:sp>
      <p:cxnSp>
        <p:nvCxnSpPr>
          <p:cNvPr id="219" name="Google Shape;219;p7"/>
          <p:cNvCxnSpPr>
            <a:stCxn id="194" idx="4"/>
            <a:endCxn id="218" idx="7"/>
          </p:cNvCxnSpPr>
          <p:nvPr/>
        </p:nvCxnSpPr>
        <p:spPr>
          <a:xfrm flipH="1">
            <a:off x="4173402" y="5302979"/>
            <a:ext cx="1637400" cy="727200"/>
          </a:xfrm>
          <a:prstGeom prst="straightConnector1">
            <a:avLst/>
          </a:prstGeom>
          <a:solidFill>
            <a:schemeClr val="accent1"/>
          </a:solidFill>
          <a:ln cap="flat" cmpd="sng" w="57150">
            <a:solidFill>
              <a:schemeClr val="accent6"/>
            </a:solidFill>
            <a:prstDash val="solid"/>
            <a:round/>
            <a:headEnd len="sm" w="sm" type="none"/>
            <a:tailEnd len="med" w="med" type="triangle"/>
          </a:ln>
        </p:spPr>
      </p:cxnSp>
      <p:sp>
        <p:nvSpPr>
          <p:cNvPr id="220" name="Google Shape;220;p7"/>
          <p:cNvSpPr txBox="1"/>
          <p:nvPr/>
        </p:nvSpPr>
        <p:spPr>
          <a:xfrm>
            <a:off x="4133366" y="6043399"/>
            <a:ext cx="137631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200">
                <a:solidFill>
                  <a:schemeClr val="dk1"/>
                </a:solidFill>
                <a:latin typeface="Arial"/>
                <a:ea typeface="Arial"/>
                <a:cs typeface="Arial"/>
                <a:sym typeface="Arial"/>
              </a:rPr>
              <a:t>Iassy-Kishinev</a:t>
            </a:r>
            <a:endParaRPr/>
          </a:p>
        </p:txBody>
      </p:sp>
      <p:sp>
        <p:nvSpPr>
          <p:cNvPr id="221" name="Google Shape;221;p7"/>
          <p:cNvSpPr/>
          <p:nvPr/>
        </p:nvSpPr>
        <p:spPr>
          <a:xfrm>
            <a:off x="3036483" y="5666807"/>
            <a:ext cx="754365" cy="316955"/>
          </a:xfrm>
          <a:prstGeom prst="ellipse">
            <a:avLst/>
          </a:prstGeom>
          <a:solidFill>
            <a:srgbClr val="7F7F7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200"/>
              <a:buFont typeface="Arial"/>
              <a:buNone/>
            </a:pPr>
            <a:r>
              <a:t/>
            </a:r>
            <a:endParaRPr b="1" i="0" sz="1200" u="none" cap="none" strike="noStrike">
              <a:solidFill>
                <a:schemeClr val="lt1"/>
              </a:solidFill>
              <a:latin typeface="Arial"/>
              <a:ea typeface="Arial"/>
              <a:cs typeface="Arial"/>
              <a:sym typeface="Arial"/>
            </a:endParaRPr>
          </a:p>
        </p:txBody>
      </p:sp>
      <p:sp>
        <p:nvSpPr>
          <p:cNvPr id="222" name="Google Shape;222;p7"/>
          <p:cNvSpPr txBox="1"/>
          <p:nvPr/>
        </p:nvSpPr>
        <p:spPr>
          <a:xfrm>
            <a:off x="2909803" y="5683930"/>
            <a:ext cx="1029827" cy="6924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200">
                <a:solidFill>
                  <a:schemeClr val="lt1"/>
                </a:solidFill>
                <a:latin typeface="Arial"/>
                <a:ea typeface="Arial"/>
                <a:cs typeface="Arial"/>
                <a:sym typeface="Arial"/>
              </a:rPr>
              <a:t>Belgrade</a:t>
            </a:r>
            <a:endParaRPr/>
          </a:p>
          <a:p>
            <a:pPr indent="0" lvl="0" marL="0" marR="0" rtl="0" algn="ctr">
              <a:spcBef>
                <a:spcPts val="0"/>
              </a:spcBef>
              <a:spcAft>
                <a:spcPts val="0"/>
              </a:spcAft>
              <a:buNone/>
            </a:pPr>
            <a:r>
              <a:t/>
            </a:r>
            <a:endParaRPr b="1" sz="600">
              <a:solidFill>
                <a:schemeClr val="dk1"/>
              </a:solidFill>
              <a:latin typeface="Arial"/>
              <a:ea typeface="Arial"/>
              <a:cs typeface="Arial"/>
              <a:sym typeface="Arial"/>
            </a:endParaRPr>
          </a:p>
          <a:p>
            <a:pPr indent="0" lvl="0" marL="0" marR="0" rtl="0" algn="ctr">
              <a:spcBef>
                <a:spcPts val="0"/>
              </a:spcBef>
              <a:spcAft>
                <a:spcPts val="0"/>
              </a:spcAft>
              <a:buNone/>
            </a:pPr>
            <a:r>
              <a:rPr b="1" lang="en-GB" sz="1050">
                <a:solidFill>
                  <a:schemeClr val="dk1"/>
                </a:solidFill>
                <a:latin typeface="Arial"/>
                <a:ea typeface="Arial"/>
                <a:cs typeface="Arial"/>
                <a:sym typeface="Arial"/>
              </a:rPr>
              <a:t>(incl Debrecen)</a:t>
            </a:r>
            <a:endParaRPr/>
          </a:p>
        </p:txBody>
      </p:sp>
      <p:cxnSp>
        <p:nvCxnSpPr>
          <p:cNvPr id="223" name="Google Shape;223;p7"/>
          <p:cNvCxnSpPr>
            <a:stCxn id="218" idx="1"/>
            <a:endCxn id="221" idx="5"/>
          </p:cNvCxnSpPr>
          <p:nvPr/>
        </p:nvCxnSpPr>
        <p:spPr>
          <a:xfrm rot="10800000">
            <a:off x="3680239" y="5937479"/>
            <a:ext cx="269100" cy="92700"/>
          </a:xfrm>
          <a:prstGeom prst="straightConnector1">
            <a:avLst/>
          </a:prstGeom>
          <a:solidFill>
            <a:schemeClr val="accent1"/>
          </a:solidFill>
          <a:ln cap="flat" cmpd="sng" w="57150">
            <a:solidFill>
              <a:schemeClr val="accent6"/>
            </a:solidFill>
            <a:prstDash val="solid"/>
            <a:round/>
            <a:headEnd len="sm" w="sm" type="none"/>
            <a:tailEnd len="med" w="med" type="triangle"/>
          </a:ln>
        </p:spPr>
      </p:cxnSp>
      <p:sp>
        <p:nvSpPr>
          <p:cNvPr id="224" name="Google Shape;224;p7"/>
          <p:cNvSpPr/>
          <p:nvPr/>
        </p:nvSpPr>
        <p:spPr>
          <a:xfrm>
            <a:off x="1935375" y="2497538"/>
            <a:ext cx="535043" cy="316955"/>
          </a:xfrm>
          <a:prstGeom prst="ellipse">
            <a:avLst/>
          </a:prstGeom>
          <a:solidFill>
            <a:srgbClr val="C000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200"/>
              <a:buFont typeface="Arial"/>
              <a:buNone/>
            </a:pPr>
            <a:r>
              <a:t/>
            </a:r>
            <a:endParaRPr b="1" i="0" sz="1200" u="none" cap="none" strike="noStrike">
              <a:solidFill>
                <a:schemeClr val="lt1"/>
              </a:solidFill>
              <a:latin typeface="Arial"/>
              <a:ea typeface="Arial"/>
              <a:cs typeface="Arial"/>
              <a:sym typeface="Arial"/>
            </a:endParaRPr>
          </a:p>
        </p:txBody>
      </p:sp>
      <p:sp>
        <p:nvSpPr>
          <p:cNvPr id="225" name="Google Shape;225;p7"/>
          <p:cNvSpPr txBox="1"/>
          <p:nvPr/>
        </p:nvSpPr>
        <p:spPr>
          <a:xfrm>
            <a:off x="2215680" y="2123221"/>
            <a:ext cx="74639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200">
                <a:solidFill>
                  <a:schemeClr val="dk1"/>
                </a:solidFill>
                <a:latin typeface="Arial"/>
                <a:ea typeface="Arial"/>
                <a:cs typeface="Arial"/>
                <a:sym typeface="Arial"/>
              </a:rPr>
              <a:t>Vistula-Oder</a:t>
            </a:r>
            <a:endParaRPr/>
          </a:p>
        </p:txBody>
      </p:sp>
      <p:cxnSp>
        <p:nvCxnSpPr>
          <p:cNvPr id="226" name="Google Shape;226;p7"/>
          <p:cNvCxnSpPr>
            <a:stCxn id="208" idx="2"/>
            <a:endCxn id="224" idx="4"/>
          </p:cNvCxnSpPr>
          <p:nvPr/>
        </p:nvCxnSpPr>
        <p:spPr>
          <a:xfrm rot="10800000">
            <a:off x="2202826" y="2814625"/>
            <a:ext cx="1141200" cy="1195200"/>
          </a:xfrm>
          <a:prstGeom prst="straightConnector1">
            <a:avLst/>
          </a:prstGeom>
          <a:solidFill>
            <a:schemeClr val="accent1"/>
          </a:solidFill>
          <a:ln cap="flat" cmpd="sng" w="57150">
            <a:solidFill>
              <a:schemeClr val="accent3"/>
            </a:solidFill>
            <a:prstDash val="solid"/>
            <a:round/>
            <a:headEnd len="sm" w="sm" type="none"/>
            <a:tailEnd len="med" w="med" type="triangle"/>
          </a:ln>
        </p:spPr>
      </p:cxnSp>
      <p:cxnSp>
        <p:nvCxnSpPr>
          <p:cNvPr id="227" name="Google Shape;227;p7"/>
          <p:cNvCxnSpPr>
            <a:stCxn id="208" idx="1"/>
            <a:endCxn id="224" idx="5"/>
          </p:cNvCxnSpPr>
          <p:nvPr/>
        </p:nvCxnSpPr>
        <p:spPr>
          <a:xfrm rot="10800000">
            <a:off x="2392200" y="2767964"/>
            <a:ext cx="1062300" cy="1129800"/>
          </a:xfrm>
          <a:prstGeom prst="straightConnector1">
            <a:avLst/>
          </a:prstGeom>
          <a:solidFill>
            <a:schemeClr val="accent1"/>
          </a:solidFill>
          <a:ln cap="flat" cmpd="sng" w="57150">
            <a:solidFill>
              <a:schemeClr val="dk2"/>
            </a:solidFill>
            <a:prstDash val="solid"/>
            <a:round/>
            <a:headEnd len="sm" w="sm" type="none"/>
            <a:tailEnd len="med" w="med" type="triangle"/>
          </a:ln>
        </p:spPr>
      </p:cxnSp>
      <p:cxnSp>
        <p:nvCxnSpPr>
          <p:cNvPr id="228" name="Google Shape;228;p7"/>
          <p:cNvCxnSpPr>
            <a:stCxn id="208" idx="0"/>
            <a:endCxn id="224" idx="6"/>
          </p:cNvCxnSpPr>
          <p:nvPr/>
        </p:nvCxnSpPr>
        <p:spPr>
          <a:xfrm rot="10800000">
            <a:off x="2470509" y="2656147"/>
            <a:ext cx="1250700" cy="1195200"/>
          </a:xfrm>
          <a:prstGeom prst="straightConnector1">
            <a:avLst/>
          </a:prstGeom>
          <a:solidFill>
            <a:schemeClr val="accent1"/>
          </a:solidFill>
          <a:ln cap="flat" cmpd="sng" w="57150">
            <a:solidFill>
              <a:schemeClr val="accent2"/>
            </a:solidFill>
            <a:prstDash val="solid"/>
            <a:round/>
            <a:headEnd len="sm" w="sm" type="none"/>
            <a:tailEnd len="med" w="med" type="triangle"/>
          </a:ln>
        </p:spPr>
      </p:cxnSp>
      <p:cxnSp>
        <p:nvCxnSpPr>
          <p:cNvPr id="229" name="Google Shape;229;p7"/>
          <p:cNvCxnSpPr>
            <a:stCxn id="214" idx="2"/>
            <a:endCxn id="224" idx="6"/>
          </p:cNvCxnSpPr>
          <p:nvPr/>
        </p:nvCxnSpPr>
        <p:spPr>
          <a:xfrm rot="10800000">
            <a:off x="2470430" y="2655887"/>
            <a:ext cx="1368600" cy="356700"/>
          </a:xfrm>
          <a:prstGeom prst="straightConnector1">
            <a:avLst/>
          </a:prstGeom>
          <a:solidFill>
            <a:schemeClr val="accent1"/>
          </a:solidFill>
          <a:ln cap="flat" cmpd="sng" w="57150">
            <a:solidFill>
              <a:schemeClr val="accent1"/>
            </a:solidFill>
            <a:prstDash val="solid"/>
            <a:round/>
            <a:headEnd len="sm" w="sm" type="none"/>
            <a:tailEnd len="med" w="med" type="triangle"/>
          </a:ln>
        </p:spPr>
      </p:cxnSp>
      <p:sp>
        <p:nvSpPr>
          <p:cNvPr id="230" name="Google Shape;230;p7"/>
          <p:cNvSpPr/>
          <p:nvPr/>
        </p:nvSpPr>
        <p:spPr>
          <a:xfrm>
            <a:off x="1349252" y="4827546"/>
            <a:ext cx="535043" cy="316955"/>
          </a:xfrm>
          <a:prstGeom prst="ellipse">
            <a:avLst/>
          </a:prstGeom>
          <a:solidFill>
            <a:srgbClr val="7F7F7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200"/>
              <a:buFont typeface="Arial"/>
              <a:buNone/>
            </a:pPr>
            <a:r>
              <a:t/>
            </a:r>
            <a:endParaRPr b="1" i="0" sz="1200" u="none" cap="none" strike="noStrike">
              <a:solidFill>
                <a:schemeClr val="lt1"/>
              </a:solidFill>
              <a:latin typeface="Arial"/>
              <a:ea typeface="Arial"/>
              <a:cs typeface="Arial"/>
              <a:sym typeface="Arial"/>
            </a:endParaRPr>
          </a:p>
        </p:txBody>
      </p:sp>
      <p:sp>
        <p:nvSpPr>
          <p:cNvPr id="231" name="Google Shape;231;p7"/>
          <p:cNvSpPr txBox="1"/>
          <p:nvPr/>
        </p:nvSpPr>
        <p:spPr>
          <a:xfrm>
            <a:off x="1141445" y="4861968"/>
            <a:ext cx="942743" cy="6924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200">
                <a:solidFill>
                  <a:schemeClr val="lt1"/>
                </a:solidFill>
                <a:latin typeface="Arial"/>
                <a:ea typeface="Arial"/>
                <a:cs typeface="Arial"/>
                <a:sym typeface="Arial"/>
              </a:rPr>
              <a:t>Vienna</a:t>
            </a:r>
            <a:endParaRPr/>
          </a:p>
          <a:p>
            <a:pPr indent="0" lvl="0" marL="0" marR="0" rtl="0" algn="ctr">
              <a:spcBef>
                <a:spcPts val="0"/>
              </a:spcBef>
              <a:spcAft>
                <a:spcPts val="0"/>
              </a:spcAft>
              <a:buNone/>
            </a:pPr>
            <a:r>
              <a:t/>
            </a:r>
            <a:endParaRPr b="1" sz="600">
              <a:solidFill>
                <a:schemeClr val="dk1"/>
              </a:solidFill>
              <a:latin typeface="Arial"/>
              <a:ea typeface="Arial"/>
              <a:cs typeface="Arial"/>
              <a:sym typeface="Arial"/>
            </a:endParaRPr>
          </a:p>
          <a:p>
            <a:pPr indent="0" lvl="0" marL="0" marR="0" rtl="0" algn="ctr">
              <a:spcBef>
                <a:spcPts val="0"/>
              </a:spcBef>
              <a:spcAft>
                <a:spcPts val="0"/>
              </a:spcAft>
              <a:buNone/>
            </a:pPr>
            <a:r>
              <a:rPr b="1" lang="en-GB" sz="1050">
                <a:solidFill>
                  <a:schemeClr val="dk1"/>
                </a:solidFill>
                <a:latin typeface="Arial"/>
                <a:ea typeface="Arial"/>
                <a:cs typeface="Arial"/>
                <a:sym typeface="Arial"/>
              </a:rPr>
              <a:t>(incl Balaton)</a:t>
            </a:r>
            <a:endParaRPr/>
          </a:p>
        </p:txBody>
      </p:sp>
      <p:cxnSp>
        <p:nvCxnSpPr>
          <p:cNvPr id="232" name="Google Shape;232;p7"/>
          <p:cNvCxnSpPr>
            <a:stCxn id="233" idx="2"/>
            <a:endCxn id="230" idx="4"/>
          </p:cNvCxnSpPr>
          <p:nvPr/>
        </p:nvCxnSpPr>
        <p:spPr>
          <a:xfrm rot="10800000">
            <a:off x="1616865" y="5144470"/>
            <a:ext cx="692700" cy="498900"/>
          </a:xfrm>
          <a:prstGeom prst="straightConnector1">
            <a:avLst/>
          </a:prstGeom>
          <a:solidFill>
            <a:schemeClr val="accent1"/>
          </a:solidFill>
          <a:ln cap="flat" cmpd="sng" w="57150">
            <a:solidFill>
              <a:schemeClr val="accent6"/>
            </a:solidFill>
            <a:prstDash val="solid"/>
            <a:round/>
            <a:headEnd len="sm" w="sm" type="none"/>
            <a:tailEnd len="med" w="med" type="triangle"/>
          </a:ln>
        </p:spPr>
      </p:cxnSp>
      <p:sp>
        <p:nvSpPr>
          <p:cNvPr id="234" name="Google Shape;234;p7"/>
          <p:cNvSpPr/>
          <p:nvPr/>
        </p:nvSpPr>
        <p:spPr>
          <a:xfrm>
            <a:off x="932407" y="1625710"/>
            <a:ext cx="535043" cy="316955"/>
          </a:xfrm>
          <a:prstGeom prst="ellipse">
            <a:avLst/>
          </a:prstGeom>
          <a:solidFill>
            <a:srgbClr val="C000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200"/>
              <a:buFont typeface="Arial"/>
              <a:buNone/>
            </a:pPr>
            <a:r>
              <a:t/>
            </a:r>
            <a:endParaRPr b="1" i="0" sz="1200" u="none" cap="none" strike="noStrike">
              <a:solidFill>
                <a:schemeClr val="lt1"/>
              </a:solidFill>
              <a:latin typeface="Arial"/>
              <a:ea typeface="Arial"/>
              <a:cs typeface="Arial"/>
              <a:sym typeface="Arial"/>
            </a:endParaRPr>
          </a:p>
        </p:txBody>
      </p:sp>
      <p:sp>
        <p:nvSpPr>
          <p:cNvPr id="235" name="Google Shape;235;p7"/>
          <p:cNvSpPr txBox="1"/>
          <p:nvPr/>
        </p:nvSpPr>
        <p:spPr>
          <a:xfrm>
            <a:off x="850659" y="1639051"/>
            <a:ext cx="698539"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200">
                <a:solidFill>
                  <a:schemeClr val="lt1"/>
                </a:solidFill>
                <a:latin typeface="Arial"/>
                <a:ea typeface="Arial"/>
                <a:cs typeface="Arial"/>
                <a:sym typeface="Arial"/>
              </a:rPr>
              <a:t>Berlin</a:t>
            </a:r>
            <a:endParaRPr/>
          </a:p>
        </p:txBody>
      </p:sp>
      <p:cxnSp>
        <p:nvCxnSpPr>
          <p:cNvPr id="236" name="Google Shape;236;p7"/>
          <p:cNvCxnSpPr>
            <a:stCxn id="237" idx="2"/>
            <a:endCxn id="234" idx="5"/>
          </p:cNvCxnSpPr>
          <p:nvPr/>
        </p:nvCxnSpPr>
        <p:spPr>
          <a:xfrm rot="10800000">
            <a:off x="1389202" y="1896166"/>
            <a:ext cx="201300" cy="200700"/>
          </a:xfrm>
          <a:prstGeom prst="straightConnector1">
            <a:avLst/>
          </a:prstGeom>
          <a:solidFill>
            <a:schemeClr val="accent1"/>
          </a:solidFill>
          <a:ln cap="flat" cmpd="sng" w="57150">
            <a:solidFill>
              <a:schemeClr val="dk2"/>
            </a:solidFill>
            <a:prstDash val="solid"/>
            <a:round/>
            <a:headEnd len="sm" w="sm" type="none"/>
            <a:tailEnd len="med" w="med" type="triangle"/>
          </a:ln>
        </p:spPr>
      </p:cxnSp>
      <p:cxnSp>
        <p:nvCxnSpPr>
          <p:cNvPr id="238" name="Google Shape;238;p7"/>
          <p:cNvCxnSpPr>
            <a:stCxn id="237" idx="1"/>
            <a:endCxn id="234" idx="6"/>
          </p:cNvCxnSpPr>
          <p:nvPr/>
        </p:nvCxnSpPr>
        <p:spPr>
          <a:xfrm rot="10800000">
            <a:off x="1467557" y="1784105"/>
            <a:ext cx="201300" cy="200700"/>
          </a:xfrm>
          <a:prstGeom prst="straightConnector1">
            <a:avLst/>
          </a:prstGeom>
          <a:solidFill>
            <a:schemeClr val="accent1"/>
          </a:solidFill>
          <a:ln cap="flat" cmpd="sng" w="57150">
            <a:solidFill>
              <a:schemeClr val="accent1"/>
            </a:solidFill>
            <a:prstDash val="solid"/>
            <a:round/>
            <a:headEnd len="sm" w="sm" type="none"/>
            <a:tailEnd len="med" w="med" type="triangle"/>
          </a:ln>
        </p:spPr>
      </p:cxnSp>
      <p:sp>
        <p:nvSpPr>
          <p:cNvPr id="239" name="Google Shape;239;p7"/>
          <p:cNvSpPr/>
          <p:nvPr/>
        </p:nvSpPr>
        <p:spPr>
          <a:xfrm>
            <a:off x="1132818" y="2497186"/>
            <a:ext cx="535043" cy="316955"/>
          </a:xfrm>
          <a:prstGeom prst="ellipse">
            <a:avLst/>
          </a:prstGeom>
          <a:solidFill>
            <a:srgbClr val="C000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200"/>
              <a:buFont typeface="Arial"/>
              <a:buNone/>
            </a:pPr>
            <a:r>
              <a:t/>
            </a:r>
            <a:endParaRPr b="1" i="0" sz="1200" u="none" cap="none" strike="noStrike">
              <a:solidFill>
                <a:schemeClr val="lt1"/>
              </a:solidFill>
              <a:latin typeface="Arial"/>
              <a:ea typeface="Arial"/>
              <a:cs typeface="Arial"/>
              <a:sym typeface="Arial"/>
            </a:endParaRPr>
          </a:p>
        </p:txBody>
      </p:sp>
      <p:sp>
        <p:nvSpPr>
          <p:cNvPr id="240" name="Google Shape;240;p7"/>
          <p:cNvSpPr txBox="1"/>
          <p:nvPr/>
        </p:nvSpPr>
        <p:spPr>
          <a:xfrm>
            <a:off x="1015898" y="2520186"/>
            <a:ext cx="746396"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200">
                <a:solidFill>
                  <a:schemeClr val="lt1"/>
                </a:solidFill>
                <a:latin typeface="Arial"/>
                <a:ea typeface="Arial"/>
                <a:cs typeface="Arial"/>
                <a:sym typeface="Arial"/>
              </a:rPr>
              <a:t>Silesia</a:t>
            </a:r>
            <a:endParaRPr/>
          </a:p>
        </p:txBody>
      </p:sp>
      <p:cxnSp>
        <p:nvCxnSpPr>
          <p:cNvPr id="241" name="Google Shape;241;p7"/>
          <p:cNvCxnSpPr>
            <a:stCxn id="224" idx="2"/>
            <a:endCxn id="239" idx="6"/>
          </p:cNvCxnSpPr>
          <p:nvPr/>
        </p:nvCxnSpPr>
        <p:spPr>
          <a:xfrm rot="10800000">
            <a:off x="1667775" y="2655716"/>
            <a:ext cx="267600" cy="300"/>
          </a:xfrm>
          <a:prstGeom prst="straightConnector1">
            <a:avLst/>
          </a:prstGeom>
          <a:solidFill>
            <a:schemeClr val="accent1"/>
          </a:solidFill>
          <a:ln cap="flat" cmpd="sng" w="57150">
            <a:solidFill>
              <a:schemeClr val="accent2"/>
            </a:solidFill>
            <a:prstDash val="solid"/>
            <a:round/>
            <a:headEnd len="sm" w="sm" type="none"/>
            <a:tailEnd len="med" w="med" type="triangle"/>
          </a:ln>
        </p:spPr>
      </p:cxnSp>
      <p:cxnSp>
        <p:nvCxnSpPr>
          <p:cNvPr id="242" name="Google Shape;242;p7"/>
          <p:cNvCxnSpPr>
            <a:stCxn id="224" idx="3"/>
            <a:endCxn id="239" idx="5"/>
          </p:cNvCxnSpPr>
          <p:nvPr/>
        </p:nvCxnSpPr>
        <p:spPr>
          <a:xfrm rot="10800000">
            <a:off x="1589530" y="2767776"/>
            <a:ext cx="424200" cy="300"/>
          </a:xfrm>
          <a:prstGeom prst="straightConnector1">
            <a:avLst/>
          </a:prstGeom>
          <a:solidFill>
            <a:schemeClr val="accent1"/>
          </a:solidFill>
          <a:ln cap="flat" cmpd="sng" w="57150">
            <a:solidFill>
              <a:schemeClr val="accent3"/>
            </a:solidFill>
            <a:prstDash val="solid"/>
            <a:round/>
            <a:headEnd len="sm" w="sm" type="none"/>
            <a:tailEnd len="med" w="med" type="triangle"/>
          </a:ln>
        </p:spPr>
      </p:cxnSp>
      <p:cxnSp>
        <p:nvCxnSpPr>
          <p:cNvPr id="243" name="Google Shape;243;p7"/>
          <p:cNvCxnSpPr>
            <a:stCxn id="239" idx="0"/>
            <a:endCxn id="234" idx="4"/>
          </p:cNvCxnSpPr>
          <p:nvPr/>
        </p:nvCxnSpPr>
        <p:spPr>
          <a:xfrm rot="10800000">
            <a:off x="1199940" y="1942786"/>
            <a:ext cx="200400" cy="554400"/>
          </a:xfrm>
          <a:prstGeom prst="straightConnector1">
            <a:avLst/>
          </a:prstGeom>
          <a:solidFill>
            <a:schemeClr val="accent1"/>
          </a:solidFill>
          <a:ln cap="flat" cmpd="sng" w="57150">
            <a:solidFill>
              <a:schemeClr val="accent2"/>
            </a:solidFill>
            <a:prstDash val="solid"/>
            <a:round/>
            <a:headEnd len="sm" w="sm" type="none"/>
            <a:tailEnd len="med" w="med" type="triangle"/>
          </a:ln>
        </p:spPr>
      </p:cxnSp>
      <p:cxnSp>
        <p:nvCxnSpPr>
          <p:cNvPr id="244" name="Google Shape;244;p7"/>
          <p:cNvCxnSpPr>
            <a:stCxn id="239" idx="1"/>
          </p:cNvCxnSpPr>
          <p:nvPr/>
        </p:nvCxnSpPr>
        <p:spPr>
          <a:xfrm rot="10800000">
            <a:off x="976573" y="1874303"/>
            <a:ext cx="234600" cy="669300"/>
          </a:xfrm>
          <a:prstGeom prst="straightConnector1">
            <a:avLst/>
          </a:prstGeom>
          <a:solidFill>
            <a:schemeClr val="accent1"/>
          </a:solidFill>
          <a:ln cap="flat" cmpd="sng" w="57150">
            <a:solidFill>
              <a:schemeClr val="accent3"/>
            </a:solidFill>
            <a:prstDash val="solid"/>
            <a:round/>
            <a:headEnd len="sm" w="sm" type="none"/>
            <a:tailEnd len="med" w="med" type="triangle"/>
          </a:ln>
        </p:spPr>
      </p:cxnSp>
      <p:sp>
        <p:nvSpPr>
          <p:cNvPr id="245" name="Google Shape;245;p7"/>
          <p:cNvSpPr/>
          <p:nvPr/>
        </p:nvSpPr>
        <p:spPr>
          <a:xfrm>
            <a:off x="824645" y="3410337"/>
            <a:ext cx="316800" cy="316955"/>
          </a:xfrm>
          <a:prstGeom prst="ellipse">
            <a:avLst/>
          </a:prstGeom>
          <a:solidFill>
            <a:srgbClr val="C000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200"/>
              <a:buFont typeface="Arial"/>
              <a:buNone/>
            </a:pPr>
            <a:r>
              <a:t/>
            </a:r>
            <a:endParaRPr b="1" i="0" sz="1200" u="none" cap="none" strike="noStrike">
              <a:solidFill>
                <a:schemeClr val="lt1"/>
              </a:solidFill>
              <a:latin typeface="Arial"/>
              <a:ea typeface="Arial"/>
              <a:cs typeface="Arial"/>
              <a:sym typeface="Arial"/>
            </a:endParaRPr>
          </a:p>
        </p:txBody>
      </p:sp>
      <p:cxnSp>
        <p:nvCxnSpPr>
          <p:cNvPr id="246" name="Google Shape;246;p7"/>
          <p:cNvCxnSpPr>
            <a:stCxn id="234" idx="4"/>
            <a:endCxn id="245" idx="0"/>
          </p:cNvCxnSpPr>
          <p:nvPr/>
        </p:nvCxnSpPr>
        <p:spPr>
          <a:xfrm flipH="1">
            <a:off x="983029" y="1942665"/>
            <a:ext cx="216900" cy="1467600"/>
          </a:xfrm>
          <a:prstGeom prst="straightConnector1">
            <a:avLst/>
          </a:prstGeom>
          <a:solidFill>
            <a:schemeClr val="accent1"/>
          </a:solidFill>
          <a:ln cap="flat" cmpd="sng" w="57150">
            <a:solidFill>
              <a:schemeClr val="accent2"/>
            </a:solidFill>
            <a:prstDash val="solid"/>
            <a:round/>
            <a:headEnd len="sm" w="sm" type="none"/>
            <a:tailEnd len="med" w="med" type="triangle"/>
          </a:ln>
        </p:spPr>
      </p:cxnSp>
      <p:cxnSp>
        <p:nvCxnSpPr>
          <p:cNvPr id="247" name="Google Shape;247;p7"/>
          <p:cNvCxnSpPr>
            <a:stCxn id="234" idx="3"/>
            <a:endCxn id="245" idx="1"/>
          </p:cNvCxnSpPr>
          <p:nvPr/>
        </p:nvCxnSpPr>
        <p:spPr>
          <a:xfrm flipH="1">
            <a:off x="870962" y="1896248"/>
            <a:ext cx="139800" cy="1560600"/>
          </a:xfrm>
          <a:prstGeom prst="straightConnector1">
            <a:avLst/>
          </a:prstGeom>
          <a:solidFill>
            <a:schemeClr val="accent1"/>
          </a:solidFill>
          <a:ln cap="flat" cmpd="sng" w="57150">
            <a:solidFill>
              <a:schemeClr val="accent3"/>
            </a:solidFill>
            <a:prstDash val="solid"/>
            <a:round/>
            <a:headEnd len="sm" w="sm" type="none"/>
            <a:tailEnd len="med" w="med" type="triangle"/>
          </a:ln>
        </p:spPr>
      </p:cxnSp>
      <p:cxnSp>
        <p:nvCxnSpPr>
          <p:cNvPr id="248" name="Google Shape;248;p7"/>
          <p:cNvCxnSpPr>
            <a:stCxn id="230" idx="1"/>
            <a:endCxn id="245" idx="4"/>
          </p:cNvCxnSpPr>
          <p:nvPr/>
        </p:nvCxnSpPr>
        <p:spPr>
          <a:xfrm rot="10800000">
            <a:off x="983007" y="3727363"/>
            <a:ext cx="444600" cy="1146600"/>
          </a:xfrm>
          <a:prstGeom prst="straightConnector1">
            <a:avLst/>
          </a:prstGeom>
          <a:solidFill>
            <a:schemeClr val="accent1"/>
          </a:solidFill>
          <a:ln cap="flat" cmpd="sng" w="57150">
            <a:solidFill>
              <a:schemeClr val="accent6"/>
            </a:solidFill>
            <a:prstDash val="solid"/>
            <a:round/>
            <a:headEnd len="sm" w="sm" type="none"/>
            <a:tailEnd len="med" w="med" type="triangle"/>
          </a:ln>
        </p:spPr>
      </p:cxnSp>
      <p:sp>
        <p:nvSpPr>
          <p:cNvPr id="249" name="Google Shape;249;p7"/>
          <p:cNvSpPr/>
          <p:nvPr/>
        </p:nvSpPr>
        <p:spPr>
          <a:xfrm>
            <a:off x="2653620" y="3367056"/>
            <a:ext cx="1074963" cy="386604"/>
          </a:xfrm>
          <a:prstGeom prst="rect">
            <a:avLst/>
          </a:prstGeom>
          <a:solidFill>
            <a:srgbClr val="FFC0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C00000"/>
              </a:buClr>
              <a:buSzPts val="1200"/>
              <a:buFont typeface="Arial"/>
              <a:buNone/>
            </a:pPr>
            <a:r>
              <a:rPr b="1" i="0" lang="en-GB" sz="1200" u="none" cap="none" strike="noStrike">
                <a:solidFill>
                  <a:srgbClr val="C00000"/>
                </a:solidFill>
                <a:latin typeface="Arial"/>
                <a:ea typeface="Arial"/>
                <a:cs typeface="Arial"/>
                <a:sym typeface="Arial"/>
              </a:rPr>
              <a:t>Doctrine Conference</a:t>
            </a:r>
            <a:endParaRPr/>
          </a:p>
        </p:txBody>
      </p:sp>
      <p:sp>
        <p:nvSpPr>
          <p:cNvPr id="250" name="Google Shape;250;p7"/>
          <p:cNvSpPr txBox="1"/>
          <p:nvPr/>
        </p:nvSpPr>
        <p:spPr>
          <a:xfrm>
            <a:off x="1098842" y="3443555"/>
            <a:ext cx="71005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200">
                <a:solidFill>
                  <a:schemeClr val="dk1"/>
                </a:solidFill>
                <a:latin typeface="Arial"/>
                <a:ea typeface="Arial"/>
                <a:cs typeface="Arial"/>
                <a:sym typeface="Arial"/>
              </a:rPr>
              <a:t>Prague</a:t>
            </a:r>
            <a:endParaRPr/>
          </a:p>
        </p:txBody>
      </p:sp>
      <p:sp>
        <p:nvSpPr>
          <p:cNvPr id="251" name="Google Shape;251;p7"/>
          <p:cNvSpPr txBox="1"/>
          <p:nvPr/>
        </p:nvSpPr>
        <p:spPr>
          <a:xfrm>
            <a:off x="8560869" y="2869656"/>
            <a:ext cx="1030683" cy="2539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050">
                <a:solidFill>
                  <a:srgbClr val="C00000"/>
                </a:solidFill>
                <a:latin typeface="Arial"/>
                <a:ea typeface="Arial"/>
                <a:cs typeface="Arial"/>
                <a:sym typeface="Arial"/>
              </a:rPr>
              <a:t>Rotsmistrov</a:t>
            </a:r>
            <a:endParaRPr b="1" sz="1050">
              <a:solidFill>
                <a:srgbClr val="C00000"/>
              </a:solidFill>
              <a:latin typeface="Arial"/>
              <a:ea typeface="Arial"/>
              <a:cs typeface="Arial"/>
              <a:sym typeface="Arial"/>
            </a:endParaRPr>
          </a:p>
        </p:txBody>
      </p:sp>
      <p:sp>
        <p:nvSpPr>
          <p:cNvPr id="252" name="Google Shape;252;p7"/>
          <p:cNvSpPr txBox="1"/>
          <p:nvPr/>
        </p:nvSpPr>
        <p:spPr>
          <a:xfrm>
            <a:off x="7033980" y="5339294"/>
            <a:ext cx="935030" cy="4154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050">
                <a:solidFill>
                  <a:srgbClr val="C00000"/>
                </a:solidFill>
                <a:latin typeface="Arial"/>
                <a:ea typeface="Arial"/>
                <a:cs typeface="Arial"/>
                <a:sym typeface="Arial"/>
              </a:rPr>
              <a:t>Bogdanov appointed</a:t>
            </a:r>
            <a:endParaRPr/>
          </a:p>
        </p:txBody>
      </p:sp>
      <p:sp>
        <p:nvSpPr>
          <p:cNvPr id="253" name="Google Shape;253;p7"/>
          <p:cNvSpPr txBox="1"/>
          <p:nvPr/>
        </p:nvSpPr>
        <p:spPr>
          <a:xfrm>
            <a:off x="5672248" y="2754370"/>
            <a:ext cx="996929" cy="4154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050">
                <a:solidFill>
                  <a:srgbClr val="C00000"/>
                </a:solidFill>
                <a:latin typeface="Arial"/>
                <a:ea typeface="Arial"/>
                <a:cs typeface="Arial"/>
                <a:sym typeface="Arial"/>
              </a:rPr>
              <a:t>Kravchenko appointed</a:t>
            </a:r>
            <a:endParaRPr/>
          </a:p>
        </p:txBody>
      </p:sp>
      <p:sp>
        <p:nvSpPr>
          <p:cNvPr id="254" name="Google Shape;254;p7"/>
          <p:cNvSpPr txBox="1"/>
          <p:nvPr/>
        </p:nvSpPr>
        <p:spPr>
          <a:xfrm>
            <a:off x="8390423" y="2509102"/>
            <a:ext cx="935030" cy="2539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050">
                <a:solidFill>
                  <a:srgbClr val="C00000"/>
                </a:solidFill>
                <a:latin typeface="Arial"/>
                <a:ea typeface="Arial"/>
                <a:cs typeface="Arial"/>
                <a:sym typeface="Arial"/>
              </a:rPr>
              <a:t>Rybalko</a:t>
            </a:r>
            <a:endParaRPr b="1" sz="1050">
              <a:solidFill>
                <a:srgbClr val="C00000"/>
              </a:solidFill>
              <a:latin typeface="Arial"/>
              <a:ea typeface="Arial"/>
              <a:cs typeface="Arial"/>
              <a:sym typeface="Arial"/>
            </a:endParaRPr>
          </a:p>
        </p:txBody>
      </p:sp>
      <p:sp>
        <p:nvSpPr>
          <p:cNvPr id="255" name="Google Shape;255;p7"/>
          <p:cNvSpPr txBox="1"/>
          <p:nvPr/>
        </p:nvSpPr>
        <p:spPr>
          <a:xfrm>
            <a:off x="8730157" y="3493182"/>
            <a:ext cx="935030" cy="2539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050">
                <a:solidFill>
                  <a:srgbClr val="C00000"/>
                </a:solidFill>
                <a:latin typeface="Arial"/>
                <a:ea typeface="Arial"/>
                <a:cs typeface="Arial"/>
                <a:sym typeface="Arial"/>
              </a:rPr>
              <a:t>Katukov</a:t>
            </a:r>
            <a:endParaRPr b="1" sz="1050">
              <a:solidFill>
                <a:srgbClr val="C00000"/>
              </a:solidFill>
              <a:latin typeface="Arial"/>
              <a:ea typeface="Arial"/>
              <a:cs typeface="Arial"/>
              <a:sym typeface="Arial"/>
            </a:endParaRPr>
          </a:p>
        </p:txBody>
      </p:sp>
      <p:sp>
        <p:nvSpPr>
          <p:cNvPr id="256" name="Google Shape;256;p7"/>
          <p:cNvSpPr txBox="1"/>
          <p:nvPr/>
        </p:nvSpPr>
        <p:spPr>
          <a:xfrm>
            <a:off x="5299353" y="5704149"/>
            <a:ext cx="1012394" cy="4154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050">
                <a:solidFill>
                  <a:srgbClr val="C00000"/>
                </a:solidFill>
                <a:latin typeface="Arial"/>
                <a:ea typeface="Arial"/>
                <a:cs typeface="Arial"/>
                <a:sym typeface="Arial"/>
              </a:rPr>
              <a:t>Lelyushenko appointed</a:t>
            </a:r>
            <a:endParaRPr/>
          </a:p>
        </p:txBody>
      </p:sp>
      <p:cxnSp>
        <p:nvCxnSpPr>
          <p:cNvPr id="257" name="Google Shape;257;p7"/>
          <p:cNvCxnSpPr>
            <a:stCxn id="214" idx="0"/>
            <a:endCxn id="258" idx="2"/>
          </p:cNvCxnSpPr>
          <p:nvPr/>
        </p:nvCxnSpPr>
        <p:spPr>
          <a:xfrm rot="10800000">
            <a:off x="4014976" y="2585009"/>
            <a:ext cx="254400" cy="269100"/>
          </a:xfrm>
          <a:prstGeom prst="straightConnector1">
            <a:avLst/>
          </a:prstGeom>
          <a:solidFill>
            <a:schemeClr val="accent1"/>
          </a:solidFill>
          <a:ln cap="flat" cmpd="sng" w="57150">
            <a:solidFill>
              <a:schemeClr val="accent5"/>
            </a:solidFill>
            <a:prstDash val="solid"/>
            <a:round/>
            <a:headEnd len="sm" w="sm" type="none"/>
            <a:tailEnd len="med" w="med" type="triangle"/>
          </a:ln>
        </p:spPr>
      </p:cxnSp>
      <p:sp>
        <p:nvSpPr>
          <p:cNvPr id="258" name="Google Shape;258;p7"/>
          <p:cNvSpPr txBox="1"/>
          <p:nvPr/>
        </p:nvSpPr>
        <p:spPr>
          <a:xfrm>
            <a:off x="3499756" y="2169388"/>
            <a:ext cx="1030683" cy="4154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050">
                <a:solidFill>
                  <a:srgbClr val="C00000"/>
                </a:solidFill>
                <a:latin typeface="Arial"/>
                <a:ea typeface="Arial"/>
                <a:cs typeface="Arial"/>
                <a:sym typeface="Arial"/>
              </a:rPr>
              <a:t>Rotsmistrov</a:t>
            </a:r>
            <a:endParaRPr b="1" sz="1050">
              <a:solidFill>
                <a:srgbClr val="C00000"/>
              </a:solidFill>
              <a:latin typeface="Arial"/>
              <a:ea typeface="Arial"/>
              <a:cs typeface="Arial"/>
              <a:sym typeface="Arial"/>
            </a:endParaRPr>
          </a:p>
          <a:p>
            <a:pPr indent="0" lvl="0" marL="0" marR="0" rtl="0" algn="ctr">
              <a:spcBef>
                <a:spcPts val="0"/>
              </a:spcBef>
              <a:spcAft>
                <a:spcPts val="0"/>
              </a:spcAft>
              <a:buNone/>
            </a:pPr>
            <a:r>
              <a:rPr b="1" lang="en-GB" sz="1050">
                <a:solidFill>
                  <a:srgbClr val="C00000"/>
                </a:solidFill>
                <a:latin typeface="Arial"/>
                <a:ea typeface="Arial"/>
                <a:cs typeface="Arial"/>
                <a:sym typeface="Arial"/>
              </a:rPr>
              <a:t>replaced</a:t>
            </a:r>
            <a:endParaRPr/>
          </a:p>
        </p:txBody>
      </p:sp>
      <p:cxnSp>
        <p:nvCxnSpPr>
          <p:cNvPr id="259" name="Google Shape;259;p7"/>
          <p:cNvCxnSpPr>
            <a:endCxn id="249" idx="0"/>
          </p:cNvCxnSpPr>
          <p:nvPr/>
        </p:nvCxnSpPr>
        <p:spPr>
          <a:xfrm flipH="1">
            <a:off x="3191102" y="2582256"/>
            <a:ext cx="756300" cy="784800"/>
          </a:xfrm>
          <a:prstGeom prst="straightConnector1">
            <a:avLst/>
          </a:prstGeom>
          <a:solidFill>
            <a:schemeClr val="accent1"/>
          </a:solidFill>
          <a:ln cap="flat" cmpd="sng" w="9525">
            <a:solidFill>
              <a:schemeClr val="dk1"/>
            </a:solidFill>
            <a:prstDash val="solid"/>
            <a:round/>
            <a:headEnd len="sm" w="sm" type="none"/>
            <a:tailEnd len="med" w="med" type="triangle"/>
          </a:ln>
        </p:spPr>
      </p:cxnSp>
      <p:sp>
        <p:nvSpPr>
          <p:cNvPr id="233" name="Google Shape;233;p7"/>
          <p:cNvSpPr/>
          <p:nvPr/>
        </p:nvSpPr>
        <p:spPr>
          <a:xfrm>
            <a:off x="2309565" y="5484892"/>
            <a:ext cx="528196" cy="316955"/>
          </a:xfrm>
          <a:prstGeom prst="ellipse">
            <a:avLst/>
          </a:prstGeom>
          <a:solidFill>
            <a:srgbClr val="C000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200"/>
              <a:buFont typeface="Arial"/>
              <a:buNone/>
            </a:pPr>
            <a:r>
              <a:t/>
            </a:r>
            <a:endParaRPr b="1" i="0" sz="1200" u="none" cap="none" strike="noStrike">
              <a:solidFill>
                <a:schemeClr val="lt1"/>
              </a:solidFill>
              <a:latin typeface="Arial"/>
              <a:ea typeface="Arial"/>
              <a:cs typeface="Arial"/>
              <a:sym typeface="Arial"/>
            </a:endParaRPr>
          </a:p>
        </p:txBody>
      </p:sp>
      <p:sp>
        <p:nvSpPr>
          <p:cNvPr id="260" name="Google Shape;260;p7"/>
          <p:cNvSpPr txBox="1"/>
          <p:nvPr/>
        </p:nvSpPr>
        <p:spPr>
          <a:xfrm>
            <a:off x="1943906" y="5211352"/>
            <a:ext cx="137631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200">
                <a:solidFill>
                  <a:schemeClr val="dk1"/>
                </a:solidFill>
                <a:latin typeface="Arial"/>
                <a:ea typeface="Arial"/>
                <a:cs typeface="Arial"/>
                <a:sym typeface="Arial"/>
              </a:rPr>
              <a:t>Budapest</a:t>
            </a:r>
            <a:endParaRPr/>
          </a:p>
        </p:txBody>
      </p:sp>
      <p:cxnSp>
        <p:nvCxnSpPr>
          <p:cNvPr id="261" name="Google Shape;261;p7"/>
          <p:cNvCxnSpPr>
            <a:stCxn id="221" idx="2"/>
            <a:endCxn id="233" idx="5"/>
          </p:cNvCxnSpPr>
          <p:nvPr/>
        </p:nvCxnSpPr>
        <p:spPr>
          <a:xfrm rot="10800000">
            <a:off x="2760483" y="5755385"/>
            <a:ext cx="276000" cy="69900"/>
          </a:xfrm>
          <a:prstGeom prst="straightConnector1">
            <a:avLst/>
          </a:prstGeom>
          <a:solidFill>
            <a:schemeClr val="accent1"/>
          </a:solidFill>
          <a:ln cap="flat" cmpd="sng" w="57150">
            <a:solidFill>
              <a:schemeClr val="accent6"/>
            </a:solidFill>
            <a:prstDash val="solid"/>
            <a:round/>
            <a:headEnd len="sm" w="sm" type="none"/>
            <a:tailEnd len="med" w="med" type="triangle"/>
          </a:ln>
        </p:spPr>
      </p:cxnSp>
      <p:cxnSp>
        <p:nvCxnSpPr>
          <p:cNvPr id="262" name="Google Shape;262;p7"/>
          <p:cNvCxnSpPr>
            <a:stCxn id="185" idx="2"/>
            <a:endCxn id="202" idx="3"/>
          </p:cNvCxnSpPr>
          <p:nvPr/>
        </p:nvCxnSpPr>
        <p:spPr>
          <a:xfrm flipH="1">
            <a:off x="7708313" y="3297170"/>
            <a:ext cx="364200" cy="198900"/>
          </a:xfrm>
          <a:prstGeom prst="straightConnector1">
            <a:avLst/>
          </a:prstGeom>
          <a:solidFill>
            <a:schemeClr val="accent1"/>
          </a:solidFill>
          <a:ln cap="flat" cmpd="sng" w="57150">
            <a:solidFill>
              <a:schemeClr val="accent2"/>
            </a:solidFill>
            <a:prstDash val="solid"/>
            <a:round/>
            <a:headEnd len="sm" w="sm" type="none"/>
            <a:tailEnd len="med" w="med" type="triangle"/>
          </a:ln>
        </p:spPr>
      </p:cxnSp>
      <p:sp>
        <p:nvSpPr>
          <p:cNvPr id="237" name="Google Shape;237;p7"/>
          <p:cNvSpPr/>
          <p:nvPr/>
        </p:nvSpPr>
        <p:spPr>
          <a:xfrm>
            <a:off x="1590502" y="1938388"/>
            <a:ext cx="535043" cy="316955"/>
          </a:xfrm>
          <a:prstGeom prst="ellipse">
            <a:avLst/>
          </a:prstGeom>
          <a:solidFill>
            <a:srgbClr val="C000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200"/>
              <a:buFont typeface="Arial"/>
              <a:buNone/>
            </a:pPr>
            <a:r>
              <a:t/>
            </a:r>
            <a:endParaRPr b="1" i="0" sz="1200" u="none" cap="none" strike="noStrike">
              <a:solidFill>
                <a:schemeClr val="lt1"/>
              </a:solidFill>
              <a:latin typeface="Arial"/>
              <a:ea typeface="Arial"/>
              <a:cs typeface="Arial"/>
              <a:sym typeface="Arial"/>
            </a:endParaRPr>
          </a:p>
        </p:txBody>
      </p:sp>
      <p:sp>
        <p:nvSpPr>
          <p:cNvPr id="263" name="Google Shape;263;p7"/>
          <p:cNvSpPr txBox="1"/>
          <p:nvPr/>
        </p:nvSpPr>
        <p:spPr>
          <a:xfrm>
            <a:off x="1604298" y="1670015"/>
            <a:ext cx="15615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200">
                <a:solidFill>
                  <a:schemeClr val="dk1"/>
                </a:solidFill>
                <a:latin typeface="Arial"/>
                <a:ea typeface="Arial"/>
                <a:cs typeface="Arial"/>
                <a:sym typeface="Arial"/>
              </a:rPr>
              <a:t>East Pomerania</a:t>
            </a:r>
            <a:endParaRPr/>
          </a:p>
        </p:txBody>
      </p:sp>
      <p:cxnSp>
        <p:nvCxnSpPr>
          <p:cNvPr id="264" name="Google Shape;264;p7"/>
          <p:cNvCxnSpPr>
            <a:stCxn id="224" idx="0"/>
            <a:endCxn id="237" idx="5"/>
          </p:cNvCxnSpPr>
          <p:nvPr/>
        </p:nvCxnSpPr>
        <p:spPr>
          <a:xfrm rot="10800000">
            <a:off x="2047197" y="2208938"/>
            <a:ext cx="155700" cy="288600"/>
          </a:xfrm>
          <a:prstGeom prst="straightConnector1">
            <a:avLst/>
          </a:prstGeom>
          <a:solidFill>
            <a:schemeClr val="accent1"/>
          </a:solidFill>
          <a:ln cap="flat" cmpd="sng" w="57150">
            <a:solidFill>
              <a:schemeClr val="accent1"/>
            </a:solidFill>
            <a:prstDash val="solid"/>
            <a:round/>
            <a:headEnd len="sm" w="sm" type="none"/>
            <a:tailEnd len="med" w="med" type="triangle"/>
          </a:ln>
        </p:spPr>
      </p:cxnSp>
      <p:cxnSp>
        <p:nvCxnSpPr>
          <p:cNvPr id="265" name="Google Shape;265;p7"/>
          <p:cNvCxnSpPr>
            <a:stCxn id="224" idx="1"/>
            <a:endCxn id="237" idx="4"/>
          </p:cNvCxnSpPr>
          <p:nvPr/>
        </p:nvCxnSpPr>
        <p:spPr>
          <a:xfrm rot="10800000">
            <a:off x="1858030" y="2255355"/>
            <a:ext cx="155700" cy="288600"/>
          </a:xfrm>
          <a:prstGeom prst="straightConnector1">
            <a:avLst/>
          </a:prstGeom>
          <a:solidFill>
            <a:schemeClr val="accent1"/>
          </a:solidFill>
          <a:ln cap="flat" cmpd="sng" w="57150">
            <a:solidFill>
              <a:schemeClr val="dk2"/>
            </a:solidFill>
            <a:prstDash val="solid"/>
            <a:round/>
            <a:headEnd len="sm" w="sm" type="none"/>
            <a:tailEnd len="med" w="med" type="triangle"/>
          </a:ln>
        </p:spPr>
      </p:cxnSp>
      <p:pic>
        <p:nvPicPr>
          <p:cNvPr descr="A person in a military uniform&#10;&#10;Description automatically generated" id="266" name="Google Shape;266;p7"/>
          <p:cNvPicPr preferRelativeResize="0"/>
          <p:nvPr/>
        </p:nvPicPr>
        <p:blipFill rotWithShape="1">
          <a:blip r:embed="rId5">
            <a:alphaModFix/>
          </a:blip>
          <a:srcRect b="0" l="0" r="0" t="0"/>
          <a:stretch/>
        </p:blipFill>
        <p:spPr>
          <a:xfrm>
            <a:off x="9522184" y="3349297"/>
            <a:ext cx="309649" cy="465513"/>
          </a:xfrm>
          <a:prstGeom prst="rect">
            <a:avLst/>
          </a:prstGeom>
          <a:noFill/>
          <a:ln>
            <a:noFill/>
          </a:ln>
        </p:spPr>
      </p:pic>
      <p:pic>
        <p:nvPicPr>
          <p:cNvPr descr="A person in a military uniform&#10;&#10;Description automatically generated" id="267" name="Google Shape;267;p7"/>
          <p:cNvPicPr preferRelativeResize="0"/>
          <p:nvPr/>
        </p:nvPicPr>
        <p:blipFill rotWithShape="1">
          <a:blip r:embed="rId6">
            <a:alphaModFix/>
          </a:blip>
          <a:srcRect b="0" l="0" r="0" t="0"/>
          <a:stretch/>
        </p:blipFill>
        <p:spPr>
          <a:xfrm>
            <a:off x="9522184" y="2813635"/>
            <a:ext cx="336666" cy="465513"/>
          </a:xfrm>
          <a:prstGeom prst="rect">
            <a:avLst/>
          </a:prstGeom>
          <a:noFill/>
          <a:ln>
            <a:noFill/>
          </a:ln>
        </p:spPr>
      </p:pic>
      <p:pic>
        <p:nvPicPr>
          <p:cNvPr descr="A person in a uniform&#10;&#10;Description automatically generated" id="268" name="Google Shape;268;p7"/>
          <p:cNvPicPr preferRelativeResize="0"/>
          <p:nvPr/>
        </p:nvPicPr>
        <p:blipFill rotWithShape="1">
          <a:blip r:embed="rId7">
            <a:alphaModFix/>
          </a:blip>
          <a:srcRect b="0" l="0" r="0" t="0"/>
          <a:stretch/>
        </p:blipFill>
        <p:spPr>
          <a:xfrm>
            <a:off x="9196747" y="2250356"/>
            <a:ext cx="330431" cy="465513"/>
          </a:xfrm>
          <a:prstGeom prst="rect">
            <a:avLst/>
          </a:prstGeom>
          <a:noFill/>
          <a:ln>
            <a:noFill/>
          </a:ln>
        </p:spPr>
      </p:pic>
      <p:pic>
        <p:nvPicPr>
          <p:cNvPr descr="A person in military uniform with medals&#10;&#10;Description automatically generated" id="269" name="Google Shape;269;p7"/>
          <p:cNvPicPr preferRelativeResize="0"/>
          <p:nvPr/>
        </p:nvPicPr>
        <p:blipFill rotWithShape="1">
          <a:blip r:embed="rId8">
            <a:alphaModFix/>
          </a:blip>
          <a:srcRect b="0" l="0" r="0" t="0"/>
          <a:stretch/>
        </p:blipFill>
        <p:spPr>
          <a:xfrm>
            <a:off x="7913862" y="5321708"/>
            <a:ext cx="313806" cy="465513"/>
          </a:xfrm>
          <a:prstGeom prst="rect">
            <a:avLst/>
          </a:prstGeom>
          <a:noFill/>
          <a:ln>
            <a:noFill/>
          </a:ln>
        </p:spPr>
      </p:pic>
      <p:pic>
        <p:nvPicPr>
          <p:cNvPr descr="A person in a military uniform&#10;&#10;Description automatically generated" id="270" name="Google Shape;270;p7"/>
          <p:cNvPicPr preferRelativeResize="0"/>
          <p:nvPr/>
        </p:nvPicPr>
        <p:blipFill rotWithShape="1">
          <a:blip r:embed="rId9">
            <a:alphaModFix/>
          </a:blip>
          <a:srcRect b="0" l="0" r="0" t="0"/>
          <a:stretch/>
        </p:blipFill>
        <p:spPr>
          <a:xfrm>
            <a:off x="6264744" y="5729043"/>
            <a:ext cx="351213" cy="465513"/>
          </a:xfrm>
          <a:prstGeom prst="rect">
            <a:avLst/>
          </a:prstGeom>
          <a:noFill/>
          <a:ln>
            <a:noFill/>
          </a:ln>
        </p:spPr>
      </p:pic>
      <p:pic>
        <p:nvPicPr>
          <p:cNvPr descr="A person in a military uniform&#10;&#10;Description automatically generated" id="271" name="Google Shape;271;p7"/>
          <p:cNvPicPr preferRelativeResize="0"/>
          <p:nvPr/>
        </p:nvPicPr>
        <p:blipFill rotWithShape="1">
          <a:blip r:embed="rId10">
            <a:alphaModFix/>
          </a:blip>
          <a:srcRect b="0" l="0" r="0" t="0"/>
          <a:stretch/>
        </p:blipFill>
        <p:spPr>
          <a:xfrm>
            <a:off x="5383045" y="2750151"/>
            <a:ext cx="353291" cy="46551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8"/>
          <p:cNvSpPr txBox="1"/>
          <p:nvPr>
            <p:ph type="title"/>
          </p:nvPr>
        </p:nvSpPr>
        <p:spPr>
          <a:xfrm>
            <a:off x="1274617" y="88670"/>
            <a:ext cx="7647710" cy="96384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solidFill>
                  <a:srgbClr val="7F7F7F"/>
                </a:solidFill>
              </a:rPr>
              <a:t>WW2 tank army and commander analysis  | </a:t>
            </a:r>
            <a:r>
              <a:rPr lang="en-GB"/>
              <a:t>Commanders’ profiles</a:t>
            </a:r>
            <a:endParaRPr/>
          </a:p>
        </p:txBody>
      </p:sp>
      <p:sp>
        <p:nvSpPr>
          <p:cNvPr id="277" name="Google Shape;277;p8"/>
          <p:cNvSpPr txBox="1"/>
          <p:nvPr>
            <p:ph idx="1" type="body"/>
          </p:nvPr>
        </p:nvSpPr>
        <p:spPr>
          <a:xfrm>
            <a:off x="129025" y="1997093"/>
            <a:ext cx="9716201" cy="449346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3F3F3F"/>
              </a:buClr>
              <a:buSzPts val="1600"/>
              <a:buFont typeface="Calibri"/>
              <a:buNone/>
            </a:pPr>
            <a:r>
              <a:rPr b="1" lang="en-GB"/>
              <a:t>Name</a:t>
            </a:r>
            <a:endParaRPr/>
          </a:p>
          <a:p>
            <a:pPr indent="0" lvl="0" marL="0" rtl="0" algn="l">
              <a:spcBef>
                <a:spcPts val="0"/>
              </a:spcBef>
              <a:spcAft>
                <a:spcPts val="0"/>
              </a:spcAft>
              <a:buClr>
                <a:srgbClr val="3F3F3F"/>
              </a:buClr>
              <a:buSzPts val="1600"/>
              <a:buFont typeface="Calibri"/>
              <a:buNone/>
            </a:pPr>
            <a:r>
              <a:rPr b="1" lang="en-GB"/>
              <a:t>GTA</a:t>
            </a:r>
            <a:endParaRPr/>
          </a:p>
          <a:p>
            <a:pPr indent="0" lvl="0" marL="0" rtl="0" algn="l">
              <a:spcBef>
                <a:spcPts val="0"/>
              </a:spcBef>
              <a:spcAft>
                <a:spcPts val="0"/>
              </a:spcAft>
              <a:buClr>
                <a:srgbClr val="3F3F3F"/>
              </a:buClr>
              <a:buSzPts val="1600"/>
              <a:buFont typeface="Calibri"/>
              <a:buNone/>
            </a:pPr>
            <a:r>
              <a:t/>
            </a:r>
            <a:endParaRPr b="1"/>
          </a:p>
          <a:p>
            <a:pPr indent="0" lvl="0" marL="0" rtl="0" algn="l">
              <a:spcBef>
                <a:spcPts val="0"/>
              </a:spcBef>
              <a:spcAft>
                <a:spcPts val="0"/>
              </a:spcAft>
              <a:buClr>
                <a:srgbClr val="3F3F3F"/>
              </a:buClr>
              <a:buSzPts val="1600"/>
              <a:buFont typeface="Calibri"/>
              <a:buNone/>
            </a:pPr>
            <a:r>
              <a:rPr b="1" lang="en-GB"/>
              <a:t>Education</a:t>
            </a:r>
            <a:endParaRPr/>
          </a:p>
          <a:p>
            <a:pPr indent="0" lvl="0" marL="0" rtl="0" algn="l">
              <a:spcBef>
                <a:spcPts val="0"/>
              </a:spcBef>
              <a:spcAft>
                <a:spcPts val="0"/>
              </a:spcAft>
              <a:buClr>
                <a:srgbClr val="3F3F3F"/>
              </a:buClr>
              <a:buSzPts val="1600"/>
              <a:buFont typeface="Calibri"/>
              <a:buNone/>
            </a:pPr>
            <a:r>
              <a:t/>
            </a:r>
            <a:endParaRPr b="1"/>
          </a:p>
          <a:p>
            <a:pPr indent="0" lvl="0" marL="0" rtl="0" algn="l">
              <a:spcBef>
                <a:spcPts val="0"/>
              </a:spcBef>
              <a:spcAft>
                <a:spcPts val="0"/>
              </a:spcAft>
              <a:buClr>
                <a:srgbClr val="3F3F3F"/>
              </a:buClr>
              <a:buSzPts val="1600"/>
              <a:buFont typeface="Calibri"/>
              <a:buNone/>
            </a:pPr>
            <a:r>
              <a:t/>
            </a:r>
            <a:endParaRPr b="1"/>
          </a:p>
          <a:p>
            <a:pPr indent="0" lvl="0" marL="0" rtl="0" algn="l">
              <a:spcBef>
                <a:spcPts val="0"/>
              </a:spcBef>
              <a:spcAft>
                <a:spcPts val="0"/>
              </a:spcAft>
              <a:buClr>
                <a:srgbClr val="3F3F3F"/>
              </a:buClr>
              <a:buSzPts val="1600"/>
              <a:buFont typeface="Calibri"/>
              <a:buNone/>
            </a:pPr>
            <a:r>
              <a:rPr b="1" lang="en-GB"/>
              <a:t>1</a:t>
            </a:r>
            <a:r>
              <a:rPr b="1" baseline="30000" lang="en-GB"/>
              <a:t>st</a:t>
            </a:r>
            <a:r>
              <a:rPr b="1" lang="en-GB"/>
              <a:t> armour command</a:t>
            </a:r>
            <a:endParaRPr/>
          </a:p>
          <a:p>
            <a:pPr indent="0" lvl="0" marL="0" rtl="0" algn="l">
              <a:spcBef>
                <a:spcPts val="0"/>
              </a:spcBef>
              <a:spcAft>
                <a:spcPts val="0"/>
              </a:spcAft>
              <a:buClr>
                <a:srgbClr val="3F3F3F"/>
              </a:buClr>
              <a:buSzPts val="1600"/>
              <a:buFont typeface="Calibri"/>
              <a:buNone/>
            </a:pPr>
            <a:r>
              <a:t/>
            </a:r>
            <a:endParaRPr b="1"/>
          </a:p>
          <a:p>
            <a:pPr indent="0" lvl="0" marL="0" rtl="0" algn="l">
              <a:spcBef>
                <a:spcPts val="0"/>
              </a:spcBef>
              <a:spcAft>
                <a:spcPts val="0"/>
              </a:spcAft>
              <a:buClr>
                <a:srgbClr val="3F3F3F"/>
              </a:buClr>
              <a:buSzPts val="1600"/>
              <a:buFont typeface="Calibri"/>
              <a:buNone/>
            </a:pPr>
            <a:r>
              <a:rPr b="1" lang="en-GB"/>
              <a:t>During purge</a:t>
            </a:r>
            <a:endParaRPr/>
          </a:p>
          <a:p>
            <a:pPr indent="0" lvl="0" marL="0" rtl="0" algn="l">
              <a:spcBef>
                <a:spcPts val="0"/>
              </a:spcBef>
              <a:spcAft>
                <a:spcPts val="0"/>
              </a:spcAft>
              <a:buClr>
                <a:srgbClr val="3F3F3F"/>
              </a:buClr>
              <a:buSzPts val="1600"/>
              <a:buFont typeface="Calibri"/>
              <a:buNone/>
            </a:pPr>
            <a:r>
              <a:t/>
            </a:r>
            <a:endParaRPr b="1"/>
          </a:p>
          <a:p>
            <a:pPr indent="0" lvl="0" marL="0" rtl="0" algn="l">
              <a:spcBef>
                <a:spcPts val="0"/>
              </a:spcBef>
              <a:spcAft>
                <a:spcPts val="0"/>
              </a:spcAft>
              <a:buClr>
                <a:srgbClr val="3F3F3F"/>
              </a:buClr>
              <a:buSzPts val="1600"/>
              <a:buFont typeface="Calibri"/>
              <a:buNone/>
            </a:pPr>
            <a:r>
              <a:rPr b="1" lang="en-GB"/>
              <a:t>1</a:t>
            </a:r>
            <a:r>
              <a:rPr b="1" baseline="30000" lang="en-GB"/>
              <a:t>st</a:t>
            </a:r>
            <a:r>
              <a:rPr b="1" lang="en-GB"/>
              <a:t> tank army command</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b="1" lang="en-GB"/>
              <a:t>Influence on doctrine during war</a:t>
            </a:r>
            <a:endParaRPr/>
          </a:p>
          <a:p>
            <a:pPr indent="0" lvl="0" marL="0" rtl="0" algn="l">
              <a:spcBef>
                <a:spcPts val="0"/>
              </a:spcBef>
              <a:spcAft>
                <a:spcPts val="0"/>
              </a:spcAft>
              <a:buClr>
                <a:srgbClr val="3F3F3F"/>
              </a:buClr>
              <a:buSzPts val="1600"/>
              <a:buFont typeface="Calibri"/>
              <a:buNone/>
            </a:pPr>
            <a:r>
              <a:t/>
            </a:r>
            <a:endParaRPr b="1"/>
          </a:p>
          <a:p>
            <a:pPr indent="0" lvl="0" marL="0" rtl="0" algn="l">
              <a:spcBef>
                <a:spcPts val="0"/>
              </a:spcBef>
              <a:spcAft>
                <a:spcPts val="0"/>
              </a:spcAft>
              <a:buClr>
                <a:srgbClr val="3F3F3F"/>
              </a:buClr>
              <a:buSzPts val="1600"/>
              <a:buFont typeface="Calibri"/>
              <a:buNone/>
            </a:pPr>
            <a:r>
              <a:rPr lang="en-GB"/>
              <a:t>Katukov</a:t>
            </a:r>
            <a:endParaRPr/>
          </a:p>
          <a:p>
            <a:pPr indent="0" lvl="0" marL="0" rtl="0" algn="l">
              <a:spcBef>
                <a:spcPts val="0"/>
              </a:spcBef>
              <a:spcAft>
                <a:spcPts val="0"/>
              </a:spcAft>
              <a:buClr>
                <a:srgbClr val="3F3F3F"/>
              </a:buClr>
              <a:buSzPts val="1600"/>
              <a:buFont typeface="Calibri"/>
              <a:buNone/>
            </a:pPr>
            <a:r>
              <a:rPr lang="en-GB"/>
              <a:t>1</a:t>
            </a:r>
            <a:r>
              <a:rPr baseline="30000" lang="en-GB"/>
              <a:t>st</a:t>
            </a:r>
            <a:r>
              <a:rPr lang="en-GB"/>
              <a:t> GTA</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Stalin Academy (armd/mech)</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1938, 5</a:t>
            </a:r>
            <a:r>
              <a:rPr baseline="30000" lang="en-GB"/>
              <a:t>th</a:t>
            </a:r>
            <a:r>
              <a:rPr lang="en-GB"/>
              <a:t> Lt Tk Bde, 34MC</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No impact</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January 1943, 1TA</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At conferences on doctrine</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Bogdanov</a:t>
            </a:r>
            <a:endParaRPr/>
          </a:p>
          <a:p>
            <a:pPr indent="0" lvl="0" marL="0" rtl="0" algn="l">
              <a:spcBef>
                <a:spcPts val="0"/>
              </a:spcBef>
              <a:spcAft>
                <a:spcPts val="0"/>
              </a:spcAft>
              <a:buClr>
                <a:srgbClr val="3F3F3F"/>
              </a:buClr>
              <a:buSzPts val="1600"/>
              <a:buFont typeface="Calibri"/>
              <a:buNone/>
            </a:pPr>
            <a:r>
              <a:rPr lang="en-GB"/>
              <a:t>2</a:t>
            </a:r>
            <a:r>
              <a:rPr baseline="30000" lang="en-GB"/>
              <a:t>nd </a:t>
            </a:r>
            <a:r>
              <a:rPr lang="en-GB"/>
              <a:t>GTA</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Vystrel, </a:t>
            </a:r>
            <a:r>
              <a:rPr lang="en-GB">
                <a:solidFill>
                  <a:srgbClr val="FF0000"/>
                </a:solidFill>
              </a:rPr>
              <a:t>Cmdt</a:t>
            </a:r>
            <a:r>
              <a:rPr lang="en-GB"/>
              <a:t> Stalin academy</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1934, 134</a:t>
            </a:r>
            <a:r>
              <a:rPr baseline="30000" lang="en-GB"/>
              <a:t>th</a:t>
            </a:r>
            <a:r>
              <a:rPr lang="en-GB"/>
              <a:t> Mech Bde</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FF0000"/>
              </a:buClr>
              <a:buSzPts val="1600"/>
              <a:buFont typeface="Calibri"/>
              <a:buNone/>
            </a:pPr>
            <a:r>
              <a:rPr lang="en-GB">
                <a:solidFill>
                  <a:srgbClr val="FF0000"/>
                </a:solidFill>
              </a:rPr>
              <a:t>Imprisoned</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September 1943, 2TA</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        </a:t>
            </a:r>
            <a:r>
              <a:rPr lang="en-GB">
                <a:solidFill>
                  <a:srgbClr val="FF0000"/>
                </a:solidFill>
              </a:rPr>
              <a:t>?</a:t>
            </a:r>
            <a:endParaRPr/>
          </a:p>
          <a:p>
            <a:pPr indent="0" lvl="0" marL="0" rtl="0" algn="l">
              <a:spcBef>
                <a:spcPts val="0"/>
              </a:spcBef>
              <a:spcAft>
                <a:spcPts val="0"/>
              </a:spcAft>
              <a:buClr>
                <a:srgbClr val="FF0000"/>
              </a:buClr>
              <a:buSzPts val="1600"/>
              <a:buFont typeface="Calibri"/>
              <a:buNone/>
            </a:pPr>
            <a:r>
              <a:rPr lang="en-GB">
                <a:solidFill>
                  <a:srgbClr val="FF0000"/>
                </a:solidFill>
              </a:rPr>
              <a:t>Commanded</a:t>
            </a:r>
            <a:r>
              <a:rPr lang="en-GB"/>
              <a:t> Katukov (in 134</a:t>
            </a:r>
            <a:r>
              <a:rPr baseline="30000" lang="en-GB"/>
              <a:t>th</a:t>
            </a:r>
            <a:r>
              <a:rPr lang="en-GB"/>
              <a:t> Mech)</a:t>
            </a:r>
            <a:endParaRPr/>
          </a:p>
          <a:p>
            <a:pPr indent="0" lvl="0" marL="0" rtl="0" algn="l">
              <a:spcBef>
                <a:spcPts val="0"/>
              </a:spcBef>
              <a:spcAft>
                <a:spcPts val="0"/>
              </a:spcAft>
              <a:buClr>
                <a:srgbClr val="3F3F3F"/>
              </a:buClr>
              <a:buSzPts val="1600"/>
              <a:buFont typeface="Calibri"/>
              <a:buNone/>
            </a:pPr>
            <a:r>
              <a:rPr lang="en-GB"/>
              <a:t>Rybalko</a:t>
            </a:r>
            <a:endParaRPr/>
          </a:p>
          <a:p>
            <a:pPr indent="0" lvl="0" marL="0" rtl="0" algn="l">
              <a:spcBef>
                <a:spcPts val="0"/>
              </a:spcBef>
              <a:spcAft>
                <a:spcPts val="0"/>
              </a:spcAft>
              <a:buClr>
                <a:srgbClr val="3F3F3F"/>
              </a:buClr>
              <a:buSzPts val="1600"/>
              <a:buFont typeface="Calibri"/>
              <a:buNone/>
            </a:pPr>
            <a:r>
              <a:rPr lang="en-GB"/>
              <a:t>3</a:t>
            </a:r>
            <a:r>
              <a:rPr baseline="30000" lang="en-GB"/>
              <a:t>rd</a:t>
            </a:r>
            <a:r>
              <a:rPr lang="en-GB"/>
              <a:t> GTA</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Frunze, Kazan Armd Sch Instr</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1942, 5</a:t>
            </a:r>
            <a:r>
              <a:rPr baseline="30000" lang="en-GB"/>
              <a:t>th</a:t>
            </a:r>
            <a:r>
              <a:rPr lang="en-GB"/>
              <a:t> TA</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FF0000"/>
              </a:buClr>
              <a:buSzPts val="1600"/>
              <a:buFont typeface="Calibri"/>
              <a:buNone/>
            </a:pPr>
            <a:r>
              <a:rPr lang="en-GB">
                <a:solidFill>
                  <a:srgbClr val="FF0000"/>
                </a:solidFill>
              </a:rPr>
              <a:t>Benefited</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September 1942, 3TA</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At conferences on doctrine</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Lelyushenko</a:t>
            </a:r>
            <a:endParaRPr/>
          </a:p>
          <a:p>
            <a:pPr indent="0" lvl="0" marL="0" rtl="0" algn="l">
              <a:spcBef>
                <a:spcPts val="0"/>
              </a:spcBef>
              <a:spcAft>
                <a:spcPts val="0"/>
              </a:spcAft>
              <a:buClr>
                <a:srgbClr val="3F3F3F"/>
              </a:buClr>
              <a:buSzPts val="1600"/>
              <a:buFont typeface="Calibri"/>
              <a:buNone/>
            </a:pPr>
            <a:r>
              <a:rPr lang="en-GB"/>
              <a:t>4</a:t>
            </a:r>
            <a:r>
              <a:rPr baseline="30000" lang="en-GB"/>
              <a:t>th</a:t>
            </a:r>
            <a:r>
              <a:rPr lang="en-GB"/>
              <a:t> GTA</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Frunze</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1939, 39</a:t>
            </a:r>
            <a:r>
              <a:rPr baseline="30000" lang="en-GB"/>
              <a:t>th</a:t>
            </a:r>
            <a:r>
              <a:rPr lang="en-GB"/>
              <a:t> Lt Tk Bde</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No impact</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March 1944, 4TA</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At conferences, </a:t>
            </a:r>
            <a:r>
              <a:rPr lang="en-GB">
                <a:solidFill>
                  <a:srgbClr val="FF0000"/>
                </a:solidFill>
              </a:rPr>
              <a:t>commanded</a:t>
            </a:r>
            <a:r>
              <a:rPr lang="en-GB"/>
              <a:t> Katukov and Rotmistrov</a:t>
            </a:r>
            <a:endParaRPr/>
          </a:p>
          <a:p>
            <a:pPr indent="0" lvl="0" marL="0" rtl="0" algn="l">
              <a:spcBef>
                <a:spcPts val="0"/>
              </a:spcBef>
              <a:spcAft>
                <a:spcPts val="0"/>
              </a:spcAft>
              <a:buClr>
                <a:srgbClr val="3F3F3F"/>
              </a:buClr>
              <a:buSzPts val="1600"/>
              <a:buFont typeface="Calibri"/>
              <a:buNone/>
            </a:pPr>
            <a:r>
              <a:rPr lang="en-GB"/>
              <a:t>Rotmistrov</a:t>
            </a:r>
            <a:endParaRPr/>
          </a:p>
          <a:p>
            <a:pPr indent="0" lvl="0" marL="0" rtl="0" algn="l">
              <a:spcBef>
                <a:spcPts val="0"/>
              </a:spcBef>
              <a:spcAft>
                <a:spcPts val="0"/>
              </a:spcAft>
              <a:buClr>
                <a:srgbClr val="3F3F3F"/>
              </a:buClr>
              <a:buSzPts val="1600"/>
              <a:buFont typeface="Calibri"/>
              <a:buNone/>
            </a:pPr>
            <a:r>
              <a:rPr lang="en-GB"/>
              <a:t>5</a:t>
            </a:r>
            <a:r>
              <a:rPr baseline="30000" lang="en-GB"/>
              <a:t>th</a:t>
            </a:r>
            <a:r>
              <a:rPr lang="en-GB"/>
              <a:t> GTA</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Frunze, Stalin Academy, </a:t>
            </a:r>
            <a:r>
              <a:rPr lang="en-GB">
                <a:solidFill>
                  <a:srgbClr val="FF0000"/>
                </a:solidFill>
              </a:rPr>
              <a:t>PhD</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1941, 3</a:t>
            </a:r>
            <a:r>
              <a:rPr baseline="30000" lang="en-GB"/>
              <a:t>rd</a:t>
            </a:r>
            <a:r>
              <a:rPr lang="en-GB"/>
              <a:t> Mech Corps</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No impact</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February 1943, 5GTA </a:t>
            </a:r>
            <a:r>
              <a:rPr lang="en-GB">
                <a:solidFill>
                  <a:srgbClr val="FF0000"/>
                </a:solidFill>
              </a:rPr>
              <a:t>to Aug’44</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As DC Armd &amp; Mech forces, </a:t>
            </a:r>
            <a:r>
              <a:rPr lang="en-GB">
                <a:solidFill>
                  <a:srgbClr val="FF0000"/>
                </a:solidFill>
              </a:rPr>
              <a:t>led</a:t>
            </a:r>
            <a:r>
              <a:rPr lang="en-GB"/>
              <a:t> doctrine conferences</a:t>
            </a:r>
            <a:endParaRPr/>
          </a:p>
          <a:p>
            <a:pPr indent="0" lvl="0" marL="0" rtl="0" algn="l">
              <a:spcBef>
                <a:spcPts val="0"/>
              </a:spcBef>
              <a:spcAft>
                <a:spcPts val="0"/>
              </a:spcAft>
              <a:buClr>
                <a:srgbClr val="3F3F3F"/>
              </a:buClr>
              <a:buSzPts val="1600"/>
              <a:buFont typeface="Calibri"/>
              <a:buNone/>
            </a:pPr>
            <a:r>
              <a:rPr lang="en-GB"/>
              <a:t>Kravchenko</a:t>
            </a:r>
            <a:endParaRPr/>
          </a:p>
          <a:p>
            <a:pPr indent="0" lvl="0" marL="0" rtl="0" algn="l">
              <a:spcBef>
                <a:spcPts val="0"/>
              </a:spcBef>
              <a:spcAft>
                <a:spcPts val="0"/>
              </a:spcAft>
              <a:buClr>
                <a:srgbClr val="3F3F3F"/>
              </a:buClr>
              <a:buSzPts val="1600"/>
              <a:buFont typeface="Calibri"/>
              <a:buNone/>
            </a:pPr>
            <a:r>
              <a:rPr lang="en-GB"/>
              <a:t>6</a:t>
            </a:r>
            <a:r>
              <a:rPr baseline="30000" lang="en-GB"/>
              <a:t>th</a:t>
            </a:r>
            <a:r>
              <a:rPr lang="en-GB"/>
              <a:t> GTA</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Frunze, Saratov Armd Sch Inst</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1941, 31</a:t>
            </a:r>
            <a:r>
              <a:rPr baseline="30000" lang="en-GB"/>
              <a:t>st</a:t>
            </a:r>
            <a:r>
              <a:rPr lang="en-GB"/>
              <a:t> Tk Bde</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No impact</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January 1944, 6TA</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        </a:t>
            </a:r>
            <a:r>
              <a:rPr lang="en-GB">
                <a:solidFill>
                  <a:srgbClr val="FF0000"/>
                </a:solidFill>
              </a:rPr>
              <a:t>?</a:t>
            </a:r>
            <a:endParaRPr/>
          </a:p>
          <a:p>
            <a:pPr indent="0" lvl="0" marL="0" rtl="0" algn="l">
              <a:spcBef>
                <a:spcPts val="0"/>
              </a:spcBef>
              <a:spcAft>
                <a:spcPts val="0"/>
              </a:spcAft>
              <a:buClr>
                <a:srgbClr val="3F3F3F"/>
              </a:buClr>
              <a:buSzPts val="1600"/>
              <a:buFont typeface="Calibri"/>
              <a:buNone/>
            </a:pPr>
            <a:r>
              <a:t/>
            </a:r>
            <a:endParaRPr/>
          </a:p>
        </p:txBody>
      </p:sp>
      <p:pic>
        <p:nvPicPr>
          <p:cNvPr id="278" name="Google Shape;278;p8"/>
          <p:cNvPicPr preferRelativeResize="0"/>
          <p:nvPr/>
        </p:nvPicPr>
        <p:blipFill rotWithShape="1">
          <a:blip r:embed="rId3">
            <a:alphaModFix/>
          </a:blip>
          <a:srcRect b="0" l="0" r="0" t="0"/>
          <a:stretch/>
        </p:blipFill>
        <p:spPr>
          <a:xfrm>
            <a:off x="8931429" y="84292"/>
            <a:ext cx="774546" cy="915671"/>
          </a:xfrm>
          <a:prstGeom prst="rect">
            <a:avLst/>
          </a:prstGeom>
          <a:noFill/>
          <a:ln>
            <a:noFill/>
          </a:ln>
        </p:spPr>
      </p:pic>
      <p:pic>
        <p:nvPicPr>
          <p:cNvPr descr="A person in a military uniform&#10;&#10;Description automatically generated" id="279" name="Google Shape;279;p8"/>
          <p:cNvPicPr preferRelativeResize="0"/>
          <p:nvPr/>
        </p:nvPicPr>
        <p:blipFill rotWithShape="1">
          <a:blip r:embed="rId4">
            <a:alphaModFix/>
          </a:blip>
          <a:srcRect b="0" l="0" r="0" t="0"/>
          <a:stretch/>
        </p:blipFill>
        <p:spPr>
          <a:xfrm>
            <a:off x="8483607" y="1117355"/>
            <a:ext cx="707443" cy="932289"/>
          </a:xfrm>
          <a:prstGeom prst="rect">
            <a:avLst/>
          </a:prstGeom>
          <a:noFill/>
          <a:ln>
            <a:noFill/>
          </a:ln>
        </p:spPr>
      </p:pic>
      <p:pic>
        <p:nvPicPr>
          <p:cNvPr descr="A person in a military uniform&#10;&#10;Description automatically generated" id="280" name="Google Shape;280;p8"/>
          <p:cNvPicPr preferRelativeResize="0"/>
          <p:nvPr/>
        </p:nvPicPr>
        <p:blipFill rotWithShape="1">
          <a:blip r:embed="rId5">
            <a:alphaModFix/>
          </a:blip>
          <a:srcRect b="0" l="0" r="0" t="0"/>
          <a:stretch/>
        </p:blipFill>
        <p:spPr>
          <a:xfrm>
            <a:off x="5731241" y="1117355"/>
            <a:ext cx="704823" cy="932289"/>
          </a:xfrm>
          <a:prstGeom prst="rect">
            <a:avLst/>
          </a:prstGeom>
          <a:noFill/>
          <a:ln>
            <a:noFill/>
          </a:ln>
        </p:spPr>
      </p:pic>
      <p:pic>
        <p:nvPicPr>
          <p:cNvPr descr="A person in a military uniform&#10;&#10;Description automatically generated" id="281" name="Google Shape;281;p8"/>
          <p:cNvPicPr preferRelativeResize="0"/>
          <p:nvPr/>
        </p:nvPicPr>
        <p:blipFill rotWithShape="1">
          <a:blip r:embed="rId6">
            <a:alphaModFix/>
          </a:blip>
          <a:srcRect b="0" l="0" r="0" t="0"/>
          <a:stretch/>
        </p:blipFill>
        <p:spPr>
          <a:xfrm>
            <a:off x="7117165" y="1117355"/>
            <a:ext cx="675052" cy="932289"/>
          </a:xfrm>
          <a:prstGeom prst="rect">
            <a:avLst/>
          </a:prstGeom>
          <a:noFill/>
          <a:ln>
            <a:noFill/>
          </a:ln>
        </p:spPr>
      </p:pic>
      <p:pic>
        <p:nvPicPr>
          <p:cNvPr descr="A person in a uniform&#10;&#10;Description automatically generated" id="282" name="Google Shape;282;p8"/>
          <p:cNvPicPr preferRelativeResize="0"/>
          <p:nvPr/>
        </p:nvPicPr>
        <p:blipFill rotWithShape="1">
          <a:blip r:embed="rId7">
            <a:alphaModFix/>
          </a:blip>
          <a:srcRect b="0" l="0" r="0" t="0"/>
          <a:stretch/>
        </p:blipFill>
        <p:spPr>
          <a:xfrm>
            <a:off x="4373328" y="1117355"/>
            <a:ext cx="660370" cy="932289"/>
          </a:xfrm>
          <a:prstGeom prst="rect">
            <a:avLst/>
          </a:prstGeom>
          <a:noFill/>
          <a:ln>
            <a:noFill/>
          </a:ln>
        </p:spPr>
      </p:pic>
      <p:pic>
        <p:nvPicPr>
          <p:cNvPr descr="A person in military uniform with medals&#10;&#10;Description automatically generated" id="283" name="Google Shape;283;p8"/>
          <p:cNvPicPr preferRelativeResize="0"/>
          <p:nvPr/>
        </p:nvPicPr>
        <p:blipFill rotWithShape="1">
          <a:blip r:embed="rId8">
            <a:alphaModFix/>
          </a:blip>
          <a:srcRect b="0" l="0" r="0" t="0"/>
          <a:stretch/>
        </p:blipFill>
        <p:spPr>
          <a:xfrm>
            <a:off x="2991536" y="1117355"/>
            <a:ext cx="626641" cy="932289"/>
          </a:xfrm>
          <a:prstGeom prst="rect">
            <a:avLst/>
          </a:prstGeom>
          <a:noFill/>
          <a:ln>
            <a:noFill/>
          </a:ln>
        </p:spPr>
      </p:pic>
      <p:pic>
        <p:nvPicPr>
          <p:cNvPr descr="A person in a military uniform&#10;&#10;Description automatically generated" id="284" name="Google Shape;284;p8"/>
          <p:cNvPicPr preferRelativeResize="0"/>
          <p:nvPr/>
        </p:nvPicPr>
        <p:blipFill rotWithShape="1">
          <a:blip r:embed="rId9">
            <a:alphaModFix/>
          </a:blip>
          <a:srcRect b="0" l="0" r="0" t="0"/>
          <a:stretch/>
        </p:blipFill>
        <p:spPr>
          <a:xfrm>
            <a:off x="1620559" y="1117354"/>
            <a:ext cx="620273" cy="93228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9"/>
          <p:cNvSpPr txBox="1"/>
          <p:nvPr>
            <p:ph type="title"/>
          </p:nvPr>
        </p:nvSpPr>
        <p:spPr>
          <a:xfrm>
            <a:off x="1274617" y="88670"/>
            <a:ext cx="7647710" cy="96384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solidFill>
                  <a:srgbClr val="7F7F7F"/>
                </a:solidFill>
              </a:rPr>
              <a:t>WW2 tank army and commander analysis  | </a:t>
            </a:r>
            <a:r>
              <a:rPr lang="en-GB"/>
              <a:t>Commanders’ styles</a:t>
            </a:r>
            <a:endParaRPr/>
          </a:p>
        </p:txBody>
      </p:sp>
      <p:sp>
        <p:nvSpPr>
          <p:cNvPr id="290" name="Google Shape;290;p9"/>
          <p:cNvSpPr txBox="1"/>
          <p:nvPr>
            <p:ph idx="1" type="body"/>
          </p:nvPr>
        </p:nvSpPr>
        <p:spPr>
          <a:xfrm>
            <a:off x="129025" y="1997093"/>
            <a:ext cx="9716201" cy="449346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3F3F3F"/>
              </a:buClr>
              <a:buSzPts val="1600"/>
              <a:buFont typeface="Calibri"/>
              <a:buNone/>
            </a:pPr>
            <a:r>
              <a:rPr b="1" lang="en-GB"/>
              <a:t>Name</a:t>
            </a:r>
            <a:endParaRPr/>
          </a:p>
          <a:p>
            <a:pPr indent="0" lvl="0" marL="0" rtl="0" algn="l">
              <a:spcBef>
                <a:spcPts val="0"/>
              </a:spcBef>
              <a:spcAft>
                <a:spcPts val="0"/>
              </a:spcAft>
              <a:buClr>
                <a:srgbClr val="3F3F3F"/>
              </a:buClr>
              <a:buSzPts val="1600"/>
              <a:buFont typeface="Calibri"/>
              <a:buNone/>
            </a:pPr>
            <a:r>
              <a:rPr b="1" lang="en-GB"/>
              <a:t>GTA</a:t>
            </a:r>
            <a:endParaRPr/>
          </a:p>
          <a:p>
            <a:pPr indent="0" lvl="0" marL="0" rtl="0" algn="l">
              <a:spcBef>
                <a:spcPts val="0"/>
              </a:spcBef>
              <a:spcAft>
                <a:spcPts val="0"/>
              </a:spcAft>
              <a:buClr>
                <a:srgbClr val="3F3F3F"/>
              </a:buClr>
              <a:buSzPts val="1600"/>
              <a:buFont typeface="Calibri"/>
              <a:buNone/>
            </a:pPr>
            <a:r>
              <a:t/>
            </a:r>
            <a:endParaRPr b="1"/>
          </a:p>
          <a:p>
            <a:pPr indent="0" lvl="0" marL="0" rtl="0" algn="l">
              <a:spcBef>
                <a:spcPts val="0"/>
              </a:spcBef>
              <a:spcAft>
                <a:spcPts val="0"/>
              </a:spcAft>
              <a:buClr>
                <a:srgbClr val="3F3F3F"/>
              </a:buClr>
              <a:buSzPts val="1600"/>
              <a:buFont typeface="Calibri"/>
              <a:buNone/>
            </a:pPr>
            <a:r>
              <a:rPr b="1" lang="en-GB"/>
              <a:t>Prep focus </a:t>
            </a:r>
            <a:endParaRPr/>
          </a:p>
          <a:p>
            <a:pPr indent="0" lvl="0" marL="0" rtl="0" algn="l">
              <a:spcBef>
                <a:spcPts val="0"/>
              </a:spcBef>
              <a:spcAft>
                <a:spcPts val="0"/>
              </a:spcAft>
              <a:buClr>
                <a:srgbClr val="3F3F3F"/>
              </a:buClr>
              <a:buSzPts val="1600"/>
              <a:buFont typeface="Calibri"/>
              <a:buNone/>
            </a:pPr>
            <a:r>
              <a:t/>
            </a:r>
            <a:endParaRPr b="1"/>
          </a:p>
          <a:p>
            <a:pPr indent="0" lvl="0" marL="0" rtl="0" algn="l">
              <a:spcBef>
                <a:spcPts val="0"/>
              </a:spcBef>
              <a:spcAft>
                <a:spcPts val="0"/>
              </a:spcAft>
              <a:buClr>
                <a:srgbClr val="3F3F3F"/>
              </a:buClr>
              <a:buSzPts val="1600"/>
              <a:buFont typeface="Calibri"/>
              <a:buNone/>
            </a:pPr>
            <a:r>
              <a:rPr b="1" lang="en-GB"/>
              <a:t>Planning</a:t>
            </a:r>
            <a:endParaRPr/>
          </a:p>
          <a:p>
            <a:pPr indent="0" lvl="0" marL="0" rtl="0" algn="l">
              <a:spcBef>
                <a:spcPts val="0"/>
              </a:spcBef>
              <a:spcAft>
                <a:spcPts val="0"/>
              </a:spcAft>
              <a:buClr>
                <a:srgbClr val="3F3F3F"/>
              </a:buClr>
              <a:buSzPts val="1600"/>
              <a:buFont typeface="Calibri"/>
              <a:buNone/>
            </a:pPr>
            <a:r>
              <a:t/>
            </a:r>
            <a:endParaRPr b="1"/>
          </a:p>
          <a:p>
            <a:pPr indent="0" lvl="0" marL="0" rtl="0" algn="l">
              <a:spcBef>
                <a:spcPts val="0"/>
              </a:spcBef>
              <a:spcAft>
                <a:spcPts val="0"/>
              </a:spcAft>
              <a:buClr>
                <a:srgbClr val="3F3F3F"/>
              </a:buClr>
              <a:buSzPts val="1600"/>
              <a:buFont typeface="Calibri"/>
              <a:buNone/>
            </a:pPr>
            <a:r>
              <a:rPr b="1" lang="en-GB"/>
              <a:t>Orders</a:t>
            </a:r>
            <a:endParaRPr/>
          </a:p>
          <a:p>
            <a:pPr indent="0" lvl="0" marL="0" rtl="0" algn="l">
              <a:spcBef>
                <a:spcPts val="0"/>
              </a:spcBef>
              <a:spcAft>
                <a:spcPts val="0"/>
              </a:spcAft>
              <a:buClr>
                <a:srgbClr val="3F3F3F"/>
              </a:buClr>
              <a:buSzPts val="1600"/>
              <a:buFont typeface="Calibri"/>
              <a:buNone/>
            </a:pPr>
            <a:r>
              <a:t/>
            </a:r>
            <a:endParaRPr b="1"/>
          </a:p>
          <a:p>
            <a:pPr indent="0" lvl="0" marL="0" rtl="0" algn="l">
              <a:spcBef>
                <a:spcPts val="0"/>
              </a:spcBef>
              <a:spcAft>
                <a:spcPts val="0"/>
              </a:spcAft>
              <a:buClr>
                <a:srgbClr val="3F3F3F"/>
              </a:buClr>
              <a:buSzPts val="1600"/>
              <a:buFont typeface="Calibri"/>
              <a:buNone/>
            </a:pPr>
            <a:r>
              <a:rPr b="1" lang="en-GB"/>
              <a:t>Coordination</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b="1" lang="en-GB"/>
              <a:t>Approach</a:t>
            </a:r>
            <a:endParaRPr/>
          </a:p>
          <a:p>
            <a:pPr indent="0" lvl="0" marL="0" rtl="0" algn="l">
              <a:spcBef>
                <a:spcPts val="0"/>
              </a:spcBef>
              <a:spcAft>
                <a:spcPts val="0"/>
              </a:spcAft>
              <a:buClr>
                <a:srgbClr val="3F3F3F"/>
              </a:buClr>
              <a:buSzPts val="1600"/>
              <a:buFont typeface="Calibri"/>
              <a:buNone/>
            </a:pPr>
            <a:r>
              <a:t/>
            </a:r>
            <a:endParaRPr b="1"/>
          </a:p>
          <a:p>
            <a:pPr indent="0" lvl="0" marL="0" rtl="0" algn="l">
              <a:spcBef>
                <a:spcPts val="0"/>
              </a:spcBef>
              <a:spcAft>
                <a:spcPts val="0"/>
              </a:spcAft>
              <a:buClr>
                <a:srgbClr val="3F3F3F"/>
              </a:buClr>
              <a:buSzPts val="1600"/>
              <a:buFont typeface="Calibri"/>
              <a:buNone/>
            </a:pPr>
            <a:r>
              <a:t/>
            </a:r>
            <a:endParaRPr b="1"/>
          </a:p>
          <a:p>
            <a:pPr indent="0" lvl="0" marL="0" rtl="0" algn="l">
              <a:spcBef>
                <a:spcPts val="0"/>
              </a:spcBef>
              <a:spcAft>
                <a:spcPts val="0"/>
              </a:spcAft>
              <a:buClr>
                <a:srgbClr val="3F3F3F"/>
              </a:buClr>
              <a:buSzPts val="1600"/>
              <a:buFont typeface="Calibri"/>
              <a:buNone/>
            </a:pPr>
            <a:r>
              <a:rPr b="1" lang="en-GB"/>
              <a:t>Decision focus</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b="1" lang="en-GB"/>
              <a:t>Tactical focus</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Katukov</a:t>
            </a:r>
            <a:endParaRPr/>
          </a:p>
          <a:p>
            <a:pPr indent="0" lvl="0" marL="0" rtl="0" algn="l">
              <a:spcBef>
                <a:spcPts val="0"/>
              </a:spcBef>
              <a:spcAft>
                <a:spcPts val="0"/>
              </a:spcAft>
              <a:buClr>
                <a:srgbClr val="3F3F3F"/>
              </a:buClr>
              <a:buSzPts val="1600"/>
              <a:buFont typeface="Calibri"/>
              <a:buNone/>
            </a:pPr>
            <a:r>
              <a:rPr lang="en-GB"/>
              <a:t>1</a:t>
            </a:r>
            <a:r>
              <a:rPr baseline="30000" lang="en-GB"/>
              <a:t>st</a:t>
            </a:r>
            <a:r>
              <a:rPr lang="en-GB"/>
              <a:t> GTA</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Driver training</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FF0000"/>
              </a:buClr>
              <a:buSzPts val="1600"/>
              <a:buFont typeface="Calibri"/>
              <a:buNone/>
            </a:pPr>
            <a:r>
              <a:rPr lang="en-GB">
                <a:solidFill>
                  <a:srgbClr val="FF0000"/>
                </a:solidFill>
              </a:rPr>
              <a:t>War council</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Prodded</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Personally</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Conservative risk taker</a:t>
            </a:r>
            <a:endParaRPr/>
          </a:p>
          <a:p>
            <a:pPr indent="0" lvl="0" marL="0" rtl="0" algn="l">
              <a:spcBef>
                <a:spcPts val="0"/>
              </a:spcBef>
              <a:spcAft>
                <a:spcPts val="0"/>
              </a:spcAft>
              <a:buClr>
                <a:srgbClr val="3F3F3F"/>
              </a:buClr>
              <a:buSzPts val="1600"/>
              <a:buFont typeface="Calibri"/>
              <a:buNone/>
            </a:pPr>
            <a:r>
              <a:rPr lang="en-GB"/>
              <a:t>         </a:t>
            </a:r>
            <a:endParaRPr/>
          </a:p>
          <a:p>
            <a:pPr indent="0" lvl="0" marL="0" rtl="0" algn="l">
              <a:spcBef>
                <a:spcPts val="0"/>
              </a:spcBef>
              <a:spcAft>
                <a:spcPts val="0"/>
              </a:spcAft>
              <a:buClr>
                <a:srgbClr val="3F3F3F"/>
              </a:buClr>
              <a:buSzPts val="1600"/>
              <a:buFont typeface="Calibri"/>
              <a:buNone/>
            </a:pPr>
            <a:r>
              <a:rPr lang="en-GB"/>
              <a:t>Preempt?</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FF0000"/>
              </a:buClr>
              <a:buSzPts val="1600"/>
              <a:buFont typeface="Calibri"/>
              <a:buNone/>
            </a:pPr>
            <a:r>
              <a:rPr lang="en-GB">
                <a:solidFill>
                  <a:srgbClr val="FF0000"/>
                </a:solidFill>
              </a:rPr>
              <a:t>Forward dets, and raids</a:t>
            </a:r>
            <a:endParaRPr/>
          </a:p>
          <a:p>
            <a:pPr indent="0" lvl="0" marL="0" rtl="0" algn="l">
              <a:spcBef>
                <a:spcPts val="0"/>
              </a:spcBef>
              <a:spcAft>
                <a:spcPts val="0"/>
              </a:spcAft>
              <a:buClr>
                <a:srgbClr val="3F3F3F"/>
              </a:buClr>
              <a:buSzPts val="1600"/>
              <a:buFont typeface="Calibri"/>
              <a:buNone/>
            </a:pPr>
            <a:r>
              <a:rPr lang="en-GB"/>
              <a:t>Bogdanov</a:t>
            </a:r>
            <a:endParaRPr/>
          </a:p>
          <a:p>
            <a:pPr indent="0" lvl="0" marL="0" rtl="0" algn="l">
              <a:spcBef>
                <a:spcPts val="0"/>
              </a:spcBef>
              <a:spcAft>
                <a:spcPts val="0"/>
              </a:spcAft>
              <a:buClr>
                <a:srgbClr val="3F3F3F"/>
              </a:buClr>
              <a:buSzPts val="1600"/>
              <a:buFont typeface="Calibri"/>
              <a:buNone/>
            </a:pPr>
            <a:r>
              <a:rPr lang="en-GB"/>
              <a:t>2</a:t>
            </a:r>
            <a:r>
              <a:rPr baseline="30000" lang="en-GB"/>
              <a:t>nd </a:t>
            </a:r>
            <a:r>
              <a:rPr lang="en-GB"/>
              <a:t>GTA</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Subordinates</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FF0000"/>
              </a:buClr>
              <a:buSzPts val="1600"/>
              <a:buFont typeface="Calibri"/>
              <a:buNone/>
            </a:pPr>
            <a:r>
              <a:rPr lang="en-GB">
                <a:solidFill>
                  <a:srgbClr val="FF0000"/>
                </a:solidFill>
              </a:rPr>
              <a:t>Rely on COS</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Directed</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FF0000"/>
              </a:buClr>
              <a:buSzPts val="1600"/>
              <a:buFont typeface="Calibri"/>
              <a:buNone/>
            </a:pPr>
            <a:r>
              <a:rPr lang="en-GB">
                <a:solidFill>
                  <a:srgbClr val="FF0000"/>
                </a:solidFill>
              </a:rPr>
              <a:t>Rely on COS</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Impulsive, tenacious</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Commit now?</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FF0000"/>
              </a:buClr>
              <a:buSzPts val="1600"/>
              <a:buFont typeface="Calibri"/>
              <a:buNone/>
            </a:pPr>
            <a:r>
              <a:rPr lang="en-GB">
                <a:solidFill>
                  <a:srgbClr val="FF0000"/>
                </a:solidFill>
              </a:rPr>
              <a:t>Air and arty support</a:t>
            </a:r>
            <a:endParaRPr/>
          </a:p>
          <a:p>
            <a:pPr indent="0" lvl="0" marL="0" rtl="0" algn="l">
              <a:spcBef>
                <a:spcPts val="0"/>
              </a:spcBef>
              <a:spcAft>
                <a:spcPts val="0"/>
              </a:spcAft>
              <a:buClr>
                <a:srgbClr val="3F3F3F"/>
              </a:buClr>
              <a:buSzPts val="1600"/>
              <a:buFont typeface="Calibri"/>
              <a:buNone/>
            </a:pPr>
            <a:r>
              <a:rPr lang="en-GB"/>
              <a:t>Rybalko</a:t>
            </a:r>
            <a:endParaRPr/>
          </a:p>
          <a:p>
            <a:pPr indent="0" lvl="0" marL="0" rtl="0" algn="l">
              <a:spcBef>
                <a:spcPts val="0"/>
              </a:spcBef>
              <a:spcAft>
                <a:spcPts val="0"/>
              </a:spcAft>
              <a:buClr>
                <a:srgbClr val="3F3F3F"/>
              </a:buClr>
              <a:buSzPts val="1600"/>
              <a:buFont typeface="Calibri"/>
              <a:buNone/>
            </a:pPr>
            <a:r>
              <a:rPr lang="en-GB"/>
              <a:t>3</a:t>
            </a:r>
            <a:r>
              <a:rPr baseline="30000" lang="en-GB"/>
              <a:t>rd</a:t>
            </a:r>
            <a:r>
              <a:rPr lang="en-GB"/>
              <a:t> GTA</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Vehicle driving</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Sub-comdrs</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Directed</a:t>
            </a:r>
            <a:endParaRPr/>
          </a:p>
          <a:p>
            <a:pPr indent="0" lvl="0" marL="0" rtl="0" algn="l">
              <a:spcBef>
                <a:spcPts val="0"/>
              </a:spcBef>
              <a:spcAft>
                <a:spcPts val="0"/>
              </a:spcAft>
              <a:buClr>
                <a:srgbClr val="3F3F3F"/>
              </a:buClr>
              <a:buSzPts val="1600"/>
              <a:buFont typeface="Calibri"/>
              <a:buNone/>
            </a:pPr>
            <a:r>
              <a:rPr lang="en-GB"/>
              <a:t> </a:t>
            </a:r>
            <a:endParaRPr/>
          </a:p>
          <a:p>
            <a:pPr indent="0" lvl="0" marL="0" rtl="0" algn="l">
              <a:spcBef>
                <a:spcPts val="0"/>
              </a:spcBef>
              <a:spcAft>
                <a:spcPts val="0"/>
              </a:spcAft>
              <a:buClr>
                <a:srgbClr val="3F3F3F"/>
              </a:buClr>
              <a:buSzPts val="1600"/>
              <a:buFont typeface="Calibri"/>
              <a:buNone/>
            </a:pPr>
            <a:r>
              <a:rPr lang="en-GB"/>
              <a:t>Sandbox Ex</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Impulsive, tenacious</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How to adapt?</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Assist rifle units in penetration</a:t>
            </a:r>
            <a:endParaRPr/>
          </a:p>
          <a:p>
            <a:pPr indent="0" lvl="0" marL="0" rtl="0" algn="l">
              <a:spcBef>
                <a:spcPts val="0"/>
              </a:spcBef>
              <a:spcAft>
                <a:spcPts val="0"/>
              </a:spcAft>
              <a:buClr>
                <a:srgbClr val="3F3F3F"/>
              </a:buClr>
              <a:buSzPts val="1600"/>
              <a:buFont typeface="Calibri"/>
              <a:buNone/>
            </a:pPr>
            <a:r>
              <a:rPr lang="en-GB"/>
              <a:t>Lelyushenko</a:t>
            </a:r>
            <a:endParaRPr/>
          </a:p>
          <a:p>
            <a:pPr indent="0" lvl="0" marL="0" rtl="0" algn="l">
              <a:spcBef>
                <a:spcPts val="0"/>
              </a:spcBef>
              <a:spcAft>
                <a:spcPts val="0"/>
              </a:spcAft>
              <a:buClr>
                <a:srgbClr val="3F3F3F"/>
              </a:buClr>
              <a:buSzPts val="1600"/>
              <a:buFont typeface="Calibri"/>
              <a:buNone/>
            </a:pPr>
            <a:r>
              <a:rPr lang="en-GB"/>
              <a:t>4</a:t>
            </a:r>
            <a:r>
              <a:rPr baseline="30000" lang="en-GB"/>
              <a:t>th</a:t>
            </a:r>
            <a:r>
              <a:rPr lang="en-GB"/>
              <a:t> GTA</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Tank gunnery</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Independent</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Socratic</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Personally</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Conservative risk taker</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How to adapt?</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Support to subordinates</a:t>
            </a:r>
            <a:endParaRPr/>
          </a:p>
          <a:p>
            <a:pPr indent="0" lvl="0" marL="0" rtl="0" algn="l">
              <a:spcBef>
                <a:spcPts val="0"/>
              </a:spcBef>
              <a:spcAft>
                <a:spcPts val="0"/>
              </a:spcAft>
              <a:buClr>
                <a:srgbClr val="3F3F3F"/>
              </a:buClr>
              <a:buSzPts val="1600"/>
              <a:buFont typeface="Calibri"/>
              <a:buNone/>
            </a:pPr>
            <a:r>
              <a:rPr lang="en-GB"/>
              <a:t>Rotmistrov</a:t>
            </a:r>
            <a:endParaRPr/>
          </a:p>
          <a:p>
            <a:pPr indent="0" lvl="0" marL="0" rtl="0" algn="l">
              <a:spcBef>
                <a:spcPts val="0"/>
              </a:spcBef>
              <a:spcAft>
                <a:spcPts val="0"/>
              </a:spcAft>
              <a:buClr>
                <a:srgbClr val="3F3F3F"/>
              </a:buClr>
              <a:buSzPts val="1600"/>
              <a:buFont typeface="Calibri"/>
              <a:buNone/>
            </a:pPr>
            <a:r>
              <a:rPr lang="en-GB"/>
              <a:t>5</a:t>
            </a:r>
            <a:r>
              <a:rPr baseline="30000" lang="en-GB"/>
              <a:t>th</a:t>
            </a:r>
            <a:r>
              <a:rPr lang="en-GB"/>
              <a:t> GTA</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Driver training</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Sub-comdrs</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Participatory</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Eyes-on</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FF0000"/>
              </a:buClr>
              <a:buSzPts val="1600"/>
              <a:buFont typeface="Calibri"/>
              <a:buNone/>
            </a:pPr>
            <a:r>
              <a:rPr lang="en-GB">
                <a:solidFill>
                  <a:srgbClr val="FF0000"/>
                </a:solidFill>
              </a:rPr>
              <a:t>Future focussed</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Attack signal?</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FF0000"/>
              </a:buClr>
              <a:buSzPts val="1600"/>
              <a:buFont typeface="Calibri"/>
              <a:buNone/>
            </a:pPr>
            <a:r>
              <a:rPr lang="en-GB">
                <a:solidFill>
                  <a:srgbClr val="FF0000"/>
                </a:solidFill>
              </a:rPr>
              <a:t>Army structure &amp; coordination</a:t>
            </a:r>
            <a:endParaRPr/>
          </a:p>
          <a:p>
            <a:pPr indent="0" lvl="0" marL="0" rtl="0" algn="l">
              <a:spcBef>
                <a:spcPts val="0"/>
              </a:spcBef>
              <a:spcAft>
                <a:spcPts val="0"/>
              </a:spcAft>
              <a:buClr>
                <a:srgbClr val="3F3F3F"/>
              </a:buClr>
              <a:buSzPts val="1600"/>
              <a:buFont typeface="Calibri"/>
              <a:buNone/>
            </a:pPr>
            <a:r>
              <a:rPr lang="en-GB"/>
              <a:t>Kravchenko</a:t>
            </a:r>
            <a:endParaRPr/>
          </a:p>
          <a:p>
            <a:pPr indent="0" lvl="0" marL="0" rtl="0" algn="l">
              <a:spcBef>
                <a:spcPts val="0"/>
              </a:spcBef>
              <a:spcAft>
                <a:spcPts val="0"/>
              </a:spcAft>
              <a:buClr>
                <a:srgbClr val="3F3F3F"/>
              </a:buClr>
              <a:buSzPts val="1600"/>
              <a:buFont typeface="Calibri"/>
              <a:buNone/>
            </a:pPr>
            <a:r>
              <a:rPr lang="en-GB"/>
              <a:t>6</a:t>
            </a:r>
            <a:r>
              <a:rPr baseline="30000" lang="en-GB"/>
              <a:t>th</a:t>
            </a:r>
            <a:r>
              <a:rPr lang="en-GB"/>
              <a:t> GTA</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Driver training</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Independent</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Led by example</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Eyes-on</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Conservative risk taker</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Attack signal?</a:t>
            </a:r>
            <a:endParaRPr/>
          </a:p>
          <a:p>
            <a:pPr indent="0" lvl="0" marL="0" rtl="0" algn="l">
              <a:spcBef>
                <a:spcPts val="0"/>
              </a:spcBef>
              <a:spcAft>
                <a:spcPts val="0"/>
              </a:spcAft>
              <a:buClr>
                <a:srgbClr val="3F3F3F"/>
              </a:buClr>
              <a:buSzPts val="1600"/>
              <a:buFont typeface="Calibri"/>
              <a:buNone/>
            </a:pPr>
            <a:r>
              <a:t/>
            </a:r>
            <a:endParaRPr/>
          </a:p>
          <a:p>
            <a:pPr indent="0" lvl="0" marL="0" rtl="0" algn="l">
              <a:spcBef>
                <a:spcPts val="0"/>
              </a:spcBef>
              <a:spcAft>
                <a:spcPts val="0"/>
              </a:spcAft>
              <a:buClr>
                <a:srgbClr val="3F3F3F"/>
              </a:buClr>
              <a:buSzPts val="1600"/>
              <a:buFont typeface="Calibri"/>
              <a:buNone/>
            </a:pPr>
            <a:r>
              <a:rPr lang="en-GB"/>
              <a:t>Assist rifle units in penetration</a:t>
            </a:r>
            <a:endParaRPr/>
          </a:p>
        </p:txBody>
      </p:sp>
      <p:pic>
        <p:nvPicPr>
          <p:cNvPr id="291" name="Google Shape;291;p9"/>
          <p:cNvPicPr preferRelativeResize="0"/>
          <p:nvPr/>
        </p:nvPicPr>
        <p:blipFill rotWithShape="1">
          <a:blip r:embed="rId3">
            <a:alphaModFix/>
          </a:blip>
          <a:srcRect b="0" l="0" r="0" t="0"/>
          <a:stretch/>
        </p:blipFill>
        <p:spPr>
          <a:xfrm>
            <a:off x="8931429" y="84292"/>
            <a:ext cx="774546" cy="915671"/>
          </a:xfrm>
          <a:prstGeom prst="rect">
            <a:avLst/>
          </a:prstGeom>
          <a:noFill/>
          <a:ln>
            <a:noFill/>
          </a:ln>
        </p:spPr>
      </p:pic>
      <p:pic>
        <p:nvPicPr>
          <p:cNvPr descr="A person in a military uniform&#10;&#10;Description automatically generated" id="292" name="Google Shape;292;p9"/>
          <p:cNvPicPr preferRelativeResize="0"/>
          <p:nvPr/>
        </p:nvPicPr>
        <p:blipFill rotWithShape="1">
          <a:blip r:embed="rId4">
            <a:alphaModFix/>
          </a:blip>
          <a:srcRect b="0" l="0" r="0" t="0"/>
          <a:stretch/>
        </p:blipFill>
        <p:spPr>
          <a:xfrm>
            <a:off x="8483607" y="1117355"/>
            <a:ext cx="707443" cy="932289"/>
          </a:xfrm>
          <a:prstGeom prst="rect">
            <a:avLst/>
          </a:prstGeom>
          <a:noFill/>
          <a:ln>
            <a:noFill/>
          </a:ln>
        </p:spPr>
      </p:pic>
      <p:pic>
        <p:nvPicPr>
          <p:cNvPr descr="A person in a military uniform&#10;&#10;Description automatically generated" id="293" name="Google Shape;293;p9"/>
          <p:cNvPicPr preferRelativeResize="0"/>
          <p:nvPr/>
        </p:nvPicPr>
        <p:blipFill rotWithShape="1">
          <a:blip r:embed="rId5">
            <a:alphaModFix/>
          </a:blip>
          <a:srcRect b="0" l="0" r="0" t="0"/>
          <a:stretch/>
        </p:blipFill>
        <p:spPr>
          <a:xfrm>
            <a:off x="5731241" y="1117355"/>
            <a:ext cx="704823" cy="932289"/>
          </a:xfrm>
          <a:prstGeom prst="rect">
            <a:avLst/>
          </a:prstGeom>
          <a:noFill/>
          <a:ln>
            <a:noFill/>
          </a:ln>
        </p:spPr>
      </p:pic>
      <p:pic>
        <p:nvPicPr>
          <p:cNvPr descr="A person in a military uniform&#10;&#10;Description automatically generated" id="294" name="Google Shape;294;p9"/>
          <p:cNvPicPr preferRelativeResize="0"/>
          <p:nvPr/>
        </p:nvPicPr>
        <p:blipFill rotWithShape="1">
          <a:blip r:embed="rId6">
            <a:alphaModFix/>
          </a:blip>
          <a:srcRect b="0" l="0" r="0" t="0"/>
          <a:stretch/>
        </p:blipFill>
        <p:spPr>
          <a:xfrm>
            <a:off x="7117165" y="1117355"/>
            <a:ext cx="675052" cy="932289"/>
          </a:xfrm>
          <a:prstGeom prst="rect">
            <a:avLst/>
          </a:prstGeom>
          <a:noFill/>
          <a:ln>
            <a:noFill/>
          </a:ln>
        </p:spPr>
      </p:pic>
      <p:pic>
        <p:nvPicPr>
          <p:cNvPr descr="A person in a uniform&#10;&#10;Description automatically generated" id="295" name="Google Shape;295;p9"/>
          <p:cNvPicPr preferRelativeResize="0"/>
          <p:nvPr/>
        </p:nvPicPr>
        <p:blipFill rotWithShape="1">
          <a:blip r:embed="rId7">
            <a:alphaModFix/>
          </a:blip>
          <a:srcRect b="0" l="0" r="0" t="0"/>
          <a:stretch/>
        </p:blipFill>
        <p:spPr>
          <a:xfrm>
            <a:off x="4373328" y="1117355"/>
            <a:ext cx="660370" cy="932289"/>
          </a:xfrm>
          <a:prstGeom prst="rect">
            <a:avLst/>
          </a:prstGeom>
          <a:noFill/>
          <a:ln>
            <a:noFill/>
          </a:ln>
        </p:spPr>
      </p:pic>
      <p:pic>
        <p:nvPicPr>
          <p:cNvPr descr="A person in military uniform with medals&#10;&#10;Description automatically generated" id="296" name="Google Shape;296;p9"/>
          <p:cNvPicPr preferRelativeResize="0"/>
          <p:nvPr/>
        </p:nvPicPr>
        <p:blipFill rotWithShape="1">
          <a:blip r:embed="rId8">
            <a:alphaModFix/>
          </a:blip>
          <a:srcRect b="0" l="0" r="0" t="0"/>
          <a:stretch/>
        </p:blipFill>
        <p:spPr>
          <a:xfrm>
            <a:off x="2991536" y="1117355"/>
            <a:ext cx="626641" cy="932289"/>
          </a:xfrm>
          <a:prstGeom prst="rect">
            <a:avLst/>
          </a:prstGeom>
          <a:noFill/>
          <a:ln>
            <a:noFill/>
          </a:ln>
        </p:spPr>
      </p:pic>
      <p:pic>
        <p:nvPicPr>
          <p:cNvPr descr="A person in a military uniform&#10;&#10;Description automatically generated" id="297" name="Google Shape;297;p9"/>
          <p:cNvPicPr preferRelativeResize="0"/>
          <p:nvPr/>
        </p:nvPicPr>
        <p:blipFill rotWithShape="1">
          <a:blip r:embed="rId9">
            <a:alphaModFix/>
          </a:blip>
          <a:srcRect b="0" l="0" r="0" t="0"/>
          <a:stretch/>
        </p:blipFill>
        <p:spPr>
          <a:xfrm>
            <a:off x="1620559" y="1117354"/>
            <a:ext cx="620273" cy="93228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efault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NATO Presentation template">
  <a:themeElements>
    <a:clrScheme name="Allied Land Command">
      <a:dk1>
        <a:srgbClr val="0D0D0D"/>
      </a:dk1>
      <a:lt1>
        <a:srgbClr val="FFFFFF"/>
      </a:lt1>
      <a:dk2>
        <a:srgbClr val="063B06"/>
      </a:dk2>
      <a:lt2>
        <a:srgbClr val="E7E6E6"/>
      </a:lt2>
      <a:accent1>
        <a:srgbClr val="006900"/>
      </a:accent1>
      <a:accent2>
        <a:srgbClr val="7FB37F"/>
      </a:accent2>
      <a:accent3>
        <a:srgbClr val="063B06"/>
      </a:accent3>
      <a:accent4>
        <a:srgbClr val="0B6F0B"/>
      </a:accent4>
      <a:accent5>
        <a:srgbClr val="65A365"/>
      </a:accent5>
      <a:accent6>
        <a:srgbClr val="042404"/>
      </a:accent6>
      <a:hlink>
        <a:srgbClr val="00499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BBDAA9966015A40A7AE0B1B930734A5" ma:contentTypeVersion="12" ma:contentTypeDescription="Create a new document." ma:contentTypeScope="" ma:versionID="2fea262209260d9774bc70faf27d5ff4">
  <xsd:schema xmlns:xsd="http://www.w3.org/2001/XMLSchema" xmlns:xs="http://www.w3.org/2001/XMLSchema" xmlns:p="http://schemas.microsoft.com/office/2006/metadata/properties" xmlns:ns2="75d711a5-081b-44f6-bcc7-b80b0c14e289" xmlns:ns3="79fbb198-cc22-4351-a8bc-d29029e2dfd3" targetNamespace="http://schemas.microsoft.com/office/2006/metadata/properties" ma:root="true" ma:fieldsID="836f45f227caa7fd056ff361fa66c7df" ns2:_="" ns3:_="">
    <xsd:import namespace="75d711a5-081b-44f6-bcc7-b80b0c14e289"/>
    <xsd:import namespace="79fbb198-cc22-4351-a8bc-d29029e2dfd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Categories0" minOccurs="0"/>
                <xsd:element ref="ns2:Other_x003f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d711a5-081b-44f6-bcc7-b80b0c14e2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a6db2ca-7152-4b93-a332-f277b680db39"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Categories0" ma:index="18" nillable="true" ma:displayName="Categories" ma:format="Dropdown" ma:internalName="Categories0" ma:requiredMultiChoice="true">
      <xsd:complexType>
        <xsd:complexContent>
          <xsd:extension base="dms:MultiChoice">
            <xsd:sequence>
              <xsd:element name="Value" maxOccurs="unbounded" minOccurs="0" nillable="true">
                <xsd:simpleType>
                  <xsd:restriction base="dms:Choice">
                    <xsd:enumeration value="Innovation (Keep the same)"/>
                    <xsd:enumeration value="Impact"/>
                    <xsd:enumeration value="Multi-Discipline"/>
                    <xsd:enumeration value="Ties to OR Society Work/ISMOR"/>
                    <xsd:enumeration value="Other"/>
                  </xsd:restriction>
                </xsd:simpleType>
              </xsd:element>
            </xsd:sequence>
          </xsd:extension>
        </xsd:complexContent>
      </xsd:complexType>
    </xsd:element>
    <xsd:element name="Other_x003f_" ma:index="19" nillable="true" ma:displayName="Other?" ma:internalName="Other_x003f_">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9fbb198-cc22-4351-a8bc-d29029e2dfd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485065c-0118-4a44-8dc6-f7507f60a6da}" ma:internalName="TaxCatchAll" ma:showField="CatchAllData" ma:web="79fbb198-cc22-4351-a8bc-d29029e2dfd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5d711a5-081b-44f6-bcc7-b80b0c14e289">
      <Terms xmlns="http://schemas.microsoft.com/office/infopath/2007/PartnerControls"/>
    </lcf76f155ced4ddcb4097134ff3c332f>
    <TaxCatchAll xmlns="79fbb198-cc22-4351-a8bc-d29029e2dfd3" xsi:nil="true"/>
    <Categories0 xmlns="75d711a5-081b-44f6-bcc7-b80b0c14e289"/>
    <Other_x003f_ xmlns="75d711a5-081b-44f6-bcc7-b80b0c14e289" xsi:nil="true"/>
  </documentManagement>
</p:properties>
</file>

<file path=customXml/itemProps1.xml><?xml version="1.0" encoding="utf-8"?>
<ds:datastoreItem xmlns:ds="http://schemas.openxmlformats.org/officeDocument/2006/customXml" ds:itemID="{F7E3BECB-CEEF-495B-AD2B-E0D6EDDD7FBB}"/>
</file>

<file path=customXml/itemProps2.xml><?xml version="1.0" encoding="utf-8"?>
<ds:datastoreItem xmlns:ds="http://schemas.openxmlformats.org/officeDocument/2006/customXml" ds:itemID="{29513817-EDB4-41F1-82D6-15840DC10020}"/>
</file>

<file path=customXml/itemProps3.xml><?xml version="1.0" encoding="utf-8"?>
<ds:datastoreItem xmlns:ds="http://schemas.openxmlformats.org/officeDocument/2006/customXml" ds:itemID="{06AD481A-1930-4A1C-9713-8D8E0E95D711}"/>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Justice Azubuike</dc:creator>
  <dcterms:created xsi:type="dcterms:W3CDTF">2019-10-22T08:39:42Z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0x010100ABBDAA9966015A40A7AE0B1B930734A5</vt:lpwstr>
  </property>
</Properties>
</file>